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8.jpeg" ContentType="image/jpe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9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21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0800000">
            <a:off x="9907200" y="1371564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 rot="10800000">
            <a:off x="9678600" y="1371564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 rot="10800000">
            <a:off x="9754920" y="1371564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65880" y="5034960"/>
            <a:ext cx="9143280" cy="1175040"/>
          </a:xfrm>
          <a:custGeom>
            <a:avLst/>
            <a:gdLst/>
            <a:ah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65880" y="3467520"/>
            <a:ext cx="9143280" cy="889920"/>
          </a:xfrm>
          <a:custGeom>
            <a:avLst/>
            <a:gdLst/>
            <a:ah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54000" y="5640840"/>
            <a:ext cx="3003840" cy="1210680"/>
          </a:xfrm>
          <a:custGeom>
            <a:avLst/>
            <a:gdLst/>
            <a:ah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65880" y="5284440"/>
            <a:ext cx="9143280" cy="1477800"/>
          </a:xfrm>
          <a:custGeom>
            <a:avLst/>
            <a:gdLst/>
            <a:ah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2215080" y="5132160"/>
            <a:ext cx="6981840" cy="1719360"/>
          </a:xfrm>
          <a:custGeom>
            <a:avLst/>
            <a:gdLst/>
            <a:ah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rot="1800000">
            <a:off x="3073680" y="28587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 rot="1800000">
            <a:off x="3797640" y="41256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800000">
            <a:off x="3807360" y="15919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 rot="1800000">
            <a:off x="3054600" y="32508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 rot="1800000">
            <a:off x="4540680" y="53827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rot="1800000">
            <a:off x="-304560" y="4200840"/>
            <a:ext cx="1260720" cy="1387440"/>
          </a:xfrm>
          <a:custGeom>
            <a:avLst/>
            <a:gdLst/>
            <a:ah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 rot="1800000">
            <a:off x="101880" y="54018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 rot="1800000">
            <a:off x="130680" y="284904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CustomShape 26"/>
          <p:cNvSpPr/>
          <p:nvPr/>
        </p:nvSpPr>
        <p:spPr>
          <a:xfrm rot="1800000">
            <a:off x="854280" y="41256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CustomShape 27"/>
          <p:cNvSpPr/>
          <p:nvPr/>
        </p:nvSpPr>
        <p:spPr>
          <a:xfrm rot="1800000">
            <a:off x="1587960" y="54111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 rot="1800000">
            <a:off x="1607040" y="28587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29"/>
          <p:cNvSpPr/>
          <p:nvPr/>
        </p:nvSpPr>
        <p:spPr>
          <a:xfrm rot="1800000">
            <a:off x="873360" y="15631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30"/>
          <p:cNvSpPr/>
          <p:nvPr/>
        </p:nvSpPr>
        <p:spPr>
          <a:xfrm rot="1800000">
            <a:off x="6883920" y="41443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31"/>
          <p:cNvSpPr/>
          <p:nvPr/>
        </p:nvSpPr>
        <p:spPr>
          <a:xfrm rot="1800000">
            <a:off x="7626600" y="542088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CustomShape 32"/>
          <p:cNvSpPr/>
          <p:nvPr/>
        </p:nvSpPr>
        <p:spPr>
          <a:xfrm rot="1800000">
            <a:off x="7626600" y="28681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CustomShape 33"/>
          <p:cNvSpPr/>
          <p:nvPr/>
        </p:nvSpPr>
        <p:spPr>
          <a:xfrm rot="1800000">
            <a:off x="8384040" y="4055040"/>
            <a:ext cx="1242720" cy="1387440"/>
          </a:xfrm>
          <a:custGeom>
            <a:avLst/>
            <a:gdLst/>
            <a:ah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CustomShape 34"/>
          <p:cNvSpPr/>
          <p:nvPr/>
        </p:nvSpPr>
        <p:spPr>
          <a:xfrm rot="1800000">
            <a:off x="8384040" y="1510920"/>
            <a:ext cx="1241280" cy="1388160"/>
          </a:xfrm>
          <a:custGeom>
            <a:avLst/>
            <a:gdLst/>
            <a:ah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PlaceHolder 3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7"/>
          <p:cNvSpPr/>
          <p:nvPr/>
        </p:nvSpPr>
        <p:spPr>
          <a:xfrm rot="10800000">
            <a:off x="9907200" y="1371564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8"/>
          <p:cNvSpPr/>
          <p:nvPr/>
        </p:nvSpPr>
        <p:spPr>
          <a:xfrm rot="10800000">
            <a:off x="9678600" y="1371564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9"/>
          <p:cNvSpPr/>
          <p:nvPr/>
        </p:nvSpPr>
        <p:spPr>
          <a:xfrm rot="10800000">
            <a:off x="9754920" y="1371564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13"/>
          <p:cNvSpPr/>
          <p:nvPr/>
        </p:nvSpPr>
        <p:spPr>
          <a:xfrm>
            <a:off x="65880" y="5034960"/>
            <a:ext cx="9143280" cy="1175040"/>
          </a:xfrm>
          <a:custGeom>
            <a:avLst/>
            <a:gdLst/>
            <a:ah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14"/>
          <p:cNvSpPr/>
          <p:nvPr/>
        </p:nvSpPr>
        <p:spPr>
          <a:xfrm>
            <a:off x="65880" y="3467520"/>
            <a:ext cx="9143280" cy="889920"/>
          </a:xfrm>
          <a:custGeom>
            <a:avLst/>
            <a:gdLst/>
            <a:ah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15"/>
          <p:cNvSpPr/>
          <p:nvPr/>
        </p:nvSpPr>
        <p:spPr>
          <a:xfrm>
            <a:off x="54000" y="5640840"/>
            <a:ext cx="3003840" cy="1210680"/>
          </a:xfrm>
          <a:custGeom>
            <a:avLst/>
            <a:gdLst/>
            <a:ah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6"/>
          <p:cNvSpPr/>
          <p:nvPr/>
        </p:nvSpPr>
        <p:spPr>
          <a:xfrm>
            <a:off x="65880" y="5284440"/>
            <a:ext cx="9143280" cy="1477800"/>
          </a:xfrm>
          <a:custGeom>
            <a:avLst/>
            <a:gdLst/>
            <a:ah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17"/>
          <p:cNvSpPr/>
          <p:nvPr/>
        </p:nvSpPr>
        <p:spPr>
          <a:xfrm>
            <a:off x="2215080" y="5132160"/>
            <a:ext cx="6981840" cy="1719360"/>
          </a:xfrm>
          <a:custGeom>
            <a:avLst/>
            <a:gdLst/>
            <a:ah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8"/>
          <p:cNvSpPr/>
          <p:nvPr/>
        </p:nvSpPr>
        <p:spPr>
          <a:xfrm rot="1800000">
            <a:off x="3073680" y="28587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19"/>
          <p:cNvSpPr/>
          <p:nvPr/>
        </p:nvSpPr>
        <p:spPr>
          <a:xfrm rot="1800000">
            <a:off x="3797640" y="41256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0"/>
          <p:cNvSpPr/>
          <p:nvPr/>
        </p:nvSpPr>
        <p:spPr>
          <a:xfrm rot="1800000">
            <a:off x="3807360" y="15919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21"/>
          <p:cNvSpPr/>
          <p:nvPr/>
        </p:nvSpPr>
        <p:spPr>
          <a:xfrm rot="1800000">
            <a:off x="3054600" y="32508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2"/>
          <p:cNvSpPr/>
          <p:nvPr/>
        </p:nvSpPr>
        <p:spPr>
          <a:xfrm rot="1800000">
            <a:off x="4540680" y="53827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23"/>
          <p:cNvSpPr/>
          <p:nvPr/>
        </p:nvSpPr>
        <p:spPr>
          <a:xfrm rot="1800000">
            <a:off x="-304560" y="4200840"/>
            <a:ext cx="1260720" cy="1387440"/>
          </a:xfrm>
          <a:custGeom>
            <a:avLst/>
            <a:gdLst/>
            <a:ah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4"/>
          <p:cNvSpPr/>
          <p:nvPr/>
        </p:nvSpPr>
        <p:spPr>
          <a:xfrm rot="1800000">
            <a:off x="101880" y="54018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5"/>
          <p:cNvSpPr/>
          <p:nvPr/>
        </p:nvSpPr>
        <p:spPr>
          <a:xfrm rot="1800000">
            <a:off x="130680" y="284904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6"/>
          <p:cNvSpPr/>
          <p:nvPr/>
        </p:nvSpPr>
        <p:spPr>
          <a:xfrm rot="1800000">
            <a:off x="854280" y="41256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27"/>
          <p:cNvSpPr/>
          <p:nvPr/>
        </p:nvSpPr>
        <p:spPr>
          <a:xfrm rot="1800000">
            <a:off x="1587960" y="54111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8"/>
          <p:cNvSpPr/>
          <p:nvPr/>
        </p:nvSpPr>
        <p:spPr>
          <a:xfrm rot="1800000">
            <a:off x="1607040" y="28587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9"/>
          <p:cNvSpPr/>
          <p:nvPr/>
        </p:nvSpPr>
        <p:spPr>
          <a:xfrm rot="1800000">
            <a:off x="873360" y="15631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0"/>
          <p:cNvSpPr/>
          <p:nvPr/>
        </p:nvSpPr>
        <p:spPr>
          <a:xfrm rot="1800000">
            <a:off x="6883920" y="41443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31"/>
          <p:cNvSpPr/>
          <p:nvPr/>
        </p:nvSpPr>
        <p:spPr>
          <a:xfrm rot="1800000">
            <a:off x="7626600" y="542088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32"/>
          <p:cNvSpPr/>
          <p:nvPr/>
        </p:nvSpPr>
        <p:spPr>
          <a:xfrm rot="1800000">
            <a:off x="7626600" y="28681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33"/>
          <p:cNvSpPr/>
          <p:nvPr/>
        </p:nvSpPr>
        <p:spPr>
          <a:xfrm rot="1800000">
            <a:off x="8384040" y="4055040"/>
            <a:ext cx="1242720" cy="1387440"/>
          </a:xfrm>
          <a:custGeom>
            <a:avLst/>
            <a:gdLst/>
            <a:ah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4"/>
          <p:cNvSpPr/>
          <p:nvPr/>
        </p:nvSpPr>
        <p:spPr>
          <a:xfrm rot="1800000">
            <a:off x="8384040" y="1510920"/>
            <a:ext cx="1241280" cy="1388160"/>
          </a:xfrm>
          <a:custGeom>
            <a:avLst/>
            <a:gdLst/>
            <a:ah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PlaceHolder 3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92160" y="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>
            <a:off x="7776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30636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4"/>
          <p:cNvSpPr/>
          <p:nvPr/>
        </p:nvSpPr>
        <p:spPr>
          <a:xfrm>
            <a:off x="1414800" y="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5"/>
          <p:cNvSpPr/>
          <p:nvPr/>
        </p:nvSpPr>
        <p:spPr>
          <a:xfrm>
            <a:off x="50040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6"/>
          <p:cNvSpPr/>
          <p:nvPr/>
        </p:nvSpPr>
        <p:spPr>
          <a:xfrm>
            <a:off x="72900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7"/>
          <p:cNvSpPr/>
          <p:nvPr/>
        </p:nvSpPr>
        <p:spPr>
          <a:xfrm rot="10800000">
            <a:off x="9907200" y="13715640"/>
            <a:ext cx="1599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8"/>
          <p:cNvSpPr/>
          <p:nvPr/>
        </p:nvSpPr>
        <p:spPr>
          <a:xfrm rot="10800000">
            <a:off x="9678600" y="1371564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9"/>
          <p:cNvSpPr/>
          <p:nvPr/>
        </p:nvSpPr>
        <p:spPr>
          <a:xfrm rot="10800000">
            <a:off x="9754920" y="1371564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10"/>
          <p:cNvSpPr/>
          <p:nvPr/>
        </p:nvSpPr>
        <p:spPr>
          <a:xfrm>
            <a:off x="3887640" y="0"/>
            <a:ext cx="28188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11"/>
          <p:cNvSpPr/>
          <p:nvPr/>
        </p:nvSpPr>
        <p:spPr>
          <a:xfrm>
            <a:off x="2973240" y="0"/>
            <a:ext cx="45648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2"/>
          <p:cNvSpPr/>
          <p:nvPr/>
        </p:nvSpPr>
        <p:spPr>
          <a:xfrm>
            <a:off x="3201840" y="0"/>
            <a:ext cx="761400" cy="685728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3"/>
          <p:cNvSpPr/>
          <p:nvPr/>
        </p:nvSpPr>
        <p:spPr>
          <a:xfrm>
            <a:off x="65880" y="5034960"/>
            <a:ext cx="9143280" cy="1175040"/>
          </a:xfrm>
          <a:custGeom>
            <a:avLst/>
            <a:gdLst/>
            <a:ahLst/>
            <a:rect l="l" t="t" r="r" b="b"/>
            <a:pathLst>
              <a:path w="9144000" h="1175655">
                <a:moveTo>
                  <a:pt x="0" y="1116279"/>
                </a:moveTo>
                <a:cubicBezTo>
                  <a:pt x="493815" y="1145967"/>
                  <a:pt x="987631" y="1175655"/>
                  <a:pt x="1674420" y="1163780"/>
                </a:cubicBezTo>
                <a:cubicBezTo>
                  <a:pt x="2361209" y="1151905"/>
                  <a:pt x="3204358" y="1138050"/>
                  <a:pt x="4120737" y="1045027"/>
                </a:cubicBezTo>
                <a:cubicBezTo>
                  <a:pt x="5037116" y="952004"/>
                  <a:pt x="6335486" y="779811"/>
                  <a:pt x="7172696" y="605640"/>
                </a:cubicBezTo>
                <a:cubicBezTo>
                  <a:pt x="8009907" y="431469"/>
                  <a:pt x="8866910" y="154379"/>
                  <a:pt x="9144000" y="0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ustomShape 14"/>
          <p:cNvSpPr/>
          <p:nvPr/>
        </p:nvSpPr>
        <p:spPr>
          <a:xfrm>
            <a:off x="65880" y="3467520"/>
            <a:ext cx="9143280" cy="889920"/>
          </a:xfrm>
          <a:custGeom>
            <a:avLst/>
            <a:gdLst/>
            <a:ahLst/>
            <a:rect l="l" t="t" r="r" b="b"/>
            <a:pathLst>
              <a:path w="9144000" h="890650">
                <a:moveTo>
                  <a:pt x="0" y="890650"/>
                </a:moveTo>
                <a:cubicBezTo>
                  <a:pt x="263236" y="751114"/>
                  <a:pt x="526472" y="611579"/>
                  <a:pt x="1045028" y="475013"/>
                </a:cubicBezTo>
                <a:cubicBezTo>
                  <a:pt x="1563584" y="338447"/>
                  <a:pt x="2299855" y="138545"/>
                  <a:pt x="3111335" y="71252"/>
                </a:cubicBezTo>
                <a:cubicBezTo>
                  <a:pt x="3922815" y="3959"/>
                  <a:pt x="4908467" y="0"/>
                  <a:pt x="5913911" y="71252"/>
                </a:cubicBezTo>
                <a:cubicBezTo>
                  <a:pt x="6919355" y="142504"/>
                  <a:pt x="8595756" y="427512"/>
                  <a:pt x="9144000" y="498764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5"/>
          <p:cNvSpPr/>
          <p:nvPr/>
        </p:nvSpPr>
        <p:spPr>
          <a:xfrm>
            <a:off x="54000" y="5640840"/>
            <a:ext cx="3003840" cy="1210680"/>
          </a:xfrm>
          <a:custGeom>
            <a:avLst/>
            <a:gdLst/>
            <a:ahLst/>
            <a:rect l="l" t="t" r="r" b="b"/>
            <a:pathLst>
              <a:path w="3004457" h="1211283">
                <a:moveTo>
                  <a:pt x="0" y="0"/>
                </a:moveTo>
                <a:cubicBezTo>
                  <a:pt x="1103415" y="501732"/>
                  <a:pt x="2206831" y="1003465"/>
                  <a:pt x="3004457" y="1211283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6"/>
          <p:cNvSpPr/>
          <p:nvPr/>
        </p:nvSpPr>
        <p:spPr>
          <a:xfrm>
            <a:off x="65880" y="5284440"/>
            <a:ext cx="9143280" cy="1477800"/>
          </a:xfrm>
          <a:custGeom>
            <a:avLst/>
            <a:gdLst/>
            <a:ahLst/>
            <a:rect l="l" t="t" r="r" b="b"/>
            <a:pathLst>
              <a:path w="9144000" h="1478478">
                <a:moveTo>
                  <a:pt x="0" y="0"/>
                </a:moveTo>
                <a:cubicBezTo>
                  <a:pt x="285997" y="99951"/>
                  <a:pt x="571995" y="199902"/>
                  <a:pt x="1104405" y="344385"/>
                </a:cubicBezTo>
                <a:cubicBezTo>
                  <a:pt x="1636815" y="488868"/>
                  <a:pt x="2432462" y="710541"/>
                  <a:pt x="3194462" y="866899"/>
                </a:cubicBezTo>
                <a:cubicBezTo>
                  <a:pt x="3956462" y="1023258"/>
                  <a:pt x="4920343" y="1185554"/>
                  <a:pt x="5676405" y="1282536"/>
                </a:cubicBezTo>
                <a:cubicBezTo>
                  <a:pt x="6432467" y="1379518"/>
                  <a:pt x="7247906" y="1419102"/>
                  <a:pt x="7730836" y="1448790"/>
                </a:cubicBezTo>
                <a:cubicBezTo>
                  <a:pt x="8213766" y="1478478"/>
                  <a:pt x="8338457" y="1464623"/>
                  <a:pt x="8573984" y="1460665"/>
                </a:cubicBezTo>
                <a:cubicBezTo>
                  <a:pt x="8809511" y="1456707"/>
                  <a:pt x="8976755" y="1440873"/>
                  <a:pt x="9144000" y="1425039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17"/>
          <p:cNvSpPr/>
          <p:nvPr/>
        </p:nvSpPr>
        <p:spPr>
          <a:xfrm>
            <a:off x="2215080" y="5132160"/>
            <a:ext cx="6981840" cy="1719360"/>
          </a:xfrm>
          <a:custGeom>
            <a:avLst/>
            <a:gdLst/>
            <a:ahLst/>
            <a:rect l="l" t="t" r="r" b="b"/>
            <a:pathLst>
              <a:path w="6982691" h="1719942">
                <a:moveTo>
                  <a:pt x="0" y="1719942"/>
                </a:moveTo>
                <a:cubicBezTo>
                  <a:pt x="162296" y="1536864"/>
                  <a:pt x="324592" y="1353787"/>
                  <a:pt x="546265" y="1185553"/>
                </a:cubicBezTo>
                <a:cubicBezTo>
                  <a:pt x="767938" y="1017319"/>
                  <a:pt x="1074718" y="835231"/>
                  <a:pt x="1330037" y="710540"/>
                </a:cubicBezTo>
                <a:cubicBezTo>
                  <a:pt x="1585356" y="585849"/>
                  <a:pt x="1741715" y="530430"/>
                  <a:pt x="2078182" y="437407"/>
                </a:cubicBezTo>
                <a:cubicBezTo>
                  <a:pt x="2414649" y="344384"/>
                  <a:pt x="3028208" y="213755"/>
                  <a:pt x="3348842" y="152399"/>
                </a:cubicBezTo>
                <a:cubicBezTo>
                  <a:pt x="3669476" y="91043"/>
                  <a:pt x="3718957" y="93022"/>
                  <a:pt x="4001985" y="69272"/>
                </a:cubicBezTo>
                <a:cubicBezTo>
                  <a:pt x="4285013" y="45522"/>
                  <a:pt x="4732317" y="19792"/>
                  <a:pt x="5047013" y="9896"/>
                </a:cubicBezTo>
                <a:cubicBezTo>
                  <a:pt x="5361709" y="0"/>
                  <a:pt x="5890161" y="9896"/>
                  <a:pt x="5890161" y="9896"/>
                </a:cubicBezTo>
                <a:lnTo>
                  <a:pt x="6495803" y="9896"/>
                </a:lnTo>
                <a:cubicBezTo>
                  <a:pt x="6664037" y="13854"/>
                  <a:pt x="6818416" y="27708"/>
                  <a:pt x="6899564" y="33646"/>
                </a:cubicBezTo>
                <a:cubicBezTo>
                  <a:pt x="6980712" y="39584"/>
                  <a:pt x="6953003" y="37605"/>
                  <a:pt x="6982691" y="45522"/>
                </a:cubicBezTo>
              </a:path>
            </a:pathLst>
          </a:custGeom>
          <a:noFill/>
          <a:ln w="6480">
            <a:solidFill>
              <a:schemeClr val="bg1">
                <a:alpha val="2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18"/>
          <p:cNvSpPr/>
          <p:nvPr/>
        </p:nvSpPr>
        <p:spPr>
          <a:xfrm rot="1800000">
            <a:off x="3073680" y="28587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19"/>
          <p:cNvSpPr/>
          <p:nvPr/>
        </p:nvSpPr>
        <p:spPr>
          <a:xfrm rot="1800000">
            <a:off x="3797640" y="41256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20"/>
          <p:cNvSpPr/>
          <p:nvPr/>
        </p:nvSpPr>
        <p:spPr>
          <a:xfrm rot="1800000">
            <a:off x="3807360" y="15919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21"/>
          <p:cNvSpPr/>
          <p:nvPr/>
        </p:nvSpPr>
        <p:spPr>
          <a:xfrm rot="1800000">
            <a:off x="3054600" y="32508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4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2"/>
          <p:cNvSpPr/>
          <p:nvPr/>
        </p:nvSpPr>
        <p:spPr>
          <a:xfrm rot="1800000">
            <a:off x="4540680" y="53827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6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23"/>
          <p:cNvSpPr/>
          <p:nvPr/>
        </p:nvSpPr>
        <p:spPr>
          <a:xfrm rot="1800000">
            <a:off x="-304560" y="4200840"/>
            <a:ext cx="1260720" cy="1387440"/>
          </a:xfrm>
          <a:custGeom>
            <a:avLst/>
            <a:gdLst/>
            <a:ahLst/>
            <a:rect l="l" t="t" r="r" b="b"/>
            <a:pathLst>
              <a:path w="1261499" h="1388236">
                <a:moveTo>
                  <a:pt x="0" y="105098"/>
                </a:moveTo>
                <a:lnTo>
                  <a:pt x="56357" y="0"/>
                </a:lnTo>
                <a:lnTo>
                  <a:pt x="865241" y="0"/>
                </a:lnTo>
                <a:lnTo>
                  <a:pt x="1261499" y="694118"/>
                </a:lnTo>
                <a:lnTo>
                  <a:pt x="865241" y="1388236"/>
                </a:lnTo>
                <a:lnTo>
                  <a:pt x="744578" y="1387893"/>
                </a:lnTo>
                <a:lnTo>
                  <a:pt x="0" y="105098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4"/>
          <p:cNvSpPr/>
          <p:nvPr/>
        </p:nvSpPr>
        <p:spPr>
          <a:xfrm rot="1800000">
            <a:off x="101880" y="54018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5"/>
          <p:cNvSpPr/>
          <p:nvPr/>
        </p:nvSpPr>
        <p:spPr>
          <a:xfrm rot="1800000">
            <a:off x="130680" y="284904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26"/>
          <p:cNvSpPr/>
          <p:nvPr/>
        </p:nvSpPr>
        <p:spPr>
          <a:xfrm rot="1800000">
            <a:off x="854280" y="412560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7"/>
          <p:cNvSpPr/>
          <p:nvPr/>
        </p:nvSpPr>
        <p:spPr>
          <a:xfrm rot="1800000">
            <a:off x="1587960" y="54111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28"/>
          <p:cNvSpPr/>
          <p:nvPr/>
        </p:nvSpPr>
        <p:spPr>
          <a:xfrm rot="1800000">
            <a:off x="1607040" y="285876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9"/>
          <p:cNvSpPr/>
          <p:nvPr/>
        </p:nvSpPr>
        <p:spPr>
          <a:xfrm rot="1800000">
            <a:off x="873360" y="15631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0"/>
          <p:cNvSpPr/>
          <p:nvPr/>
        </p:nvSpPr>
        <p:spPr>
          <a:xfrm rot="1800000">
            <a:off x="6883920" y="41443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10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31"/>
          <p:cNvSpPr/>
          <p:nvPr/>
        </p:nvSpPr>
        <p:spPr>
          <a:xfrm rot="1800000">
            <a:off x="7626600" y="542088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2"/>
          <p:cNvSpPr/>
          <p:nvPr/>
        </p:nvSpPr>
        <p:spPr>
          <a:xfrm rot="1800000">
            <a:off x="7626600" y="2868120"/>
            <a:ext cx="1600560" cy="1387440"/>
          </a:xfrm>
          <a:prstGeom prst="hexagon">
            <a:avLst>
              <a:gd name="adj" fmla="val 28544"/>
              <a:gd name="vf" fmla="val 115470"/>
            </a:avLst>
          </a:prstGeom>
          <a:solidFill>
            <a:schemeClr val="bg1">
              <a:alpha val="7000"/>
            </a:schemeClr>
          </a:solidFill>
          <a:ln w="12600">
            <a:solidFill>
              <a:schemeClr val="bg1">
                <a:alpha val="8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3"/>
          <p:cNvSpPr/>
          <p:nvPr/>
        </p:nvSpPr>
        <p:spPr>
          <a:xfrm rot="1800000">
            <a:off x="8384040" y="4055040"/>
            <a:ext cx="1242720" cy="1387440"/>
          </a:xfrm>
          <a:custGeom>
            <a:avLst/>
            <a:gdLst/>
            <a:ahLst/>
            <a:rect l="l" t="t" r="r" b="b"/>
            <a:pathLst>
              <a:path w="1243407" h="1388236">
                <a:moveTo>
                  <a:pt x="0" y="694118"/>
                </a:moveTo>
                <a:lnTo>
                  <a:pt x="396258" y="0"/>
                </a:lnTo>
                <a:lnTo>
                  <a:pt x="474029" y="4016"/>
                </a:lnTo>
                <a:lnTo>
                  <a:pt x="1243407" y="1325983"/>
                </a:lnTo>
                <a:lnTo>
                  <a:pt x="1205142" y="1388236"/>
                </a:lnTo>
                <a:lnTo>
                  <a:pt x="396258" y="1388236"/>
                </a:lnTo>
                <a:lnTo>
                  <a:pt x="0" y="694118"/>
                </a:lnTo>
                <a:close/>
              </a:path>
            </a:pathLst>
          </a:custGeom>
          <a:solidFill>
            <a:schemeClr val="bg1">
              <a:alpha val="4000"/>
            </a:schemeClr>
          </a:solidFill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4"/>
          <p:cNvSpPr/>
          <p:nvPr/>
        </p:nvSpPr>
        <p:spPr>
          <a:xfrm rot="1800000">
            <a:off x="8384040" y="1510920"/>
            <a:ext cx="1241280" cy="1388160"/>
          </a:xfrm>
          <a:custGeom>
            <a:avLst/>
            <a:gdLst/>
            <a:ahLst/>
            <a:rect l="l" t="t" r="r" b="b"/>
            <a:pathLst>
              <a:path w="1241871" h="1388822">
                <a:moveTo>
                  <a:pt x="0" y="694704"/>
                </a:moveTo>
                <a:lnTo>
                  <a:pt x="396258" y="586"/>
                </a:lnTo>
                <a:lnTo>
                  <a:pt x="482002" y="0"/>
                </a:lnTo>
                <a:lnTo>
                  <a:pt x="1241871" y="1323912"/>
                </a:lnTo>
                <a:lnTo>
                  <a:pt x="1205142" y="1388822"/>
                </a:lnTo>
                <a:lnTo>
                  <a:pt x="396258" y="1388822"/>
                </a:lnTo>
                <a:lnTo>
                  <a:pt x="0" y="694704"/>
                </a:lnTo>
                <a:close/>
              </a:path>
            </a:pathLst>
          </a:custGeom>
          <a:noFill/>
          <a:ln w="12600">
            <a:solidFill>
              <a:schemeClr val="bg1">
                <a:alpha val="12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5"/>
          <p:cNvSpPr/>
          <p:nvPr/>
        </p:nvSpPr>
        <p:spPr>
          <a:xfrm>
            <a:off x="457200" y="333360"/>
            <a:ext cx="8228880" cy="618480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6"/>
          <p:cNvSpPr/>
          <p:nvPr/>
        </p:nvSpPr>
        <p:spPr>
          <a:xfrm>
            <a:off x="4561200" y="-21600"/>
            <a:ext cx="3678480" cy="69840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7"/>
          <p:cNvSpPr/>
          <p:nvPr/>
        </p:nvSpPr>
        <p:spPr>
          <a:xfrm>
            <a:off x="4649040" y="-21600"/>
            <a:ext cx="3504600" cy="623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PlaceHolder 38"/>
          <p:cNvSpPr>
            <a:spLocks noGrp="1"/>
          </p:cNvSpPr>
          <p:nvPr>
            <p:ph type="title"/>
          </p:nvPr>
        </p:nvSpPr>
        <p:spPr>
          <a:xfrm>
            <a:off x="1043640" y="1027800"/>
            <a:ext cx="7023960" cy="114228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3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sk-SK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21280" y="2424960"/>
            <a:ext cx="811116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SECURE INTERNET RELAY CHAT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258560" y="4267080"/>
            <a:ext cx="6636600" cy="15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What is 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043640" y="2323800"/>
            <a:ext cx="677664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7360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Secure Internet Relay Chat is a multiplatform application for secure and anonymous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360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Support for instant text messaging and file transfer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Security is our top priority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043640" y="2323800"/>
            <a:ext cx="677664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7360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We use AES</a:t>
            </a:r>
            <a:r>
              <a:rPr b="0" lang="en-US" sz="2400" spc="-1" strike="noStrike" baseline="-25000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256</a:t>
            </a: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 symetric cryptography for client communication over the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360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RSA with key length 2048 for distribution of symetric keys and communication with 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Anonymity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978480" y="2407680"/>
            <a:ext cx="677664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7360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Without registration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360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You can be anyone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273600">
              <a:lnSpc>
                <a:spcPct val="100000"/>
              </a:lnSpc>
              <a:buClr>
                <a:srgbClr val="94c600"/>
              </a:buClr>
              <a:buSzPct val="76000"/>
              <a:buFont typeface="Wingdings 2" charset="2"/>
              <a:buChar char=""/>
            </a:pPr>
            <a:r>
              <a:rPr b="0" lang="en-US" sz="2400" spc="-1" strike="noStrike">
                <a:solidFill>
                  <a:srgbClr val="3e3d2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Leaves no traces after you disconnect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043640" y="2323800"/>
            <a:ext cx="6776640" cy="350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839160" y="41760"/>
            <a:ext cx="750708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1043640" y="2323800"/>
            <a:ext cx="6776640" cy="350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187560" y="1188720"/>
            <a:ext cx="882576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1043640" y="1027800"/>
            <a:ext cx="70239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4c6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Used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1043640" y="2323800"/>
            <a:ext cx="6776640" cy="350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Obrázok 4" descr=""/>
          <p:cNvPicPr/>
          <p:nvPr/>
        </p:nvPicPr>
        <p:blipFill>
          <a:blip r:embed="rId1"/>
          <a:stretch/>
        </p:blipFill>
        <p:spPr>
          <a:xfrm>
            <a:off x="392040" y="2170440"/>
            <a:ext cx="4935600" cy="2465640"/>
          </a:xfrm>
          <a:prstGeom prst="rect">
            <a:avLst/>
          </a:prstGeom>
          <a:ln>
            <a:noFill/>
          </a:ln>
        </p:spPr>
      </p:pic>
      <p:pic>
        <p:nvPicPr>
          <p:cNvPr id="236" name="Obrázok 6" descr=""/>
          <p:cNvPicPr/>
          <p:nvPr/>
        </p:nvPicPr>
        <p:blipFill>
          <a:blip r:embed="rId2"/>
          <a:stretch/>
        </p:blipFill>
        <p:spPr>
          <a:xfrm>
            <a:off x="506520" y="4394160"/>
            <a:ext cx="6190920" cy="1875960"/>
          </a:xfrm>
          <a:prstGeom prst="rect">
            <a:avLst/>
          </a:prstGeom>
          <a:ln>
            <a:noFill/>
          </a:ln>
        </p:spPr>
      </p:pic>
      <p:pic>
        <p:nvPicPr>
          <p:cNvPr id="237" name="Obrázok 8" descr=""/>
          <p:cNvPicPr/>
          <p:nvPr/>
        </p:nvPicPr>
        <p:blipFill>
          <a:blip r:embed="rId3"/>
          <a:stretch/>
        </p:blipFill>
        <p:spPr>
          <a:xfrm>
            <a:off x="5721480" y="1923120"/>
            <a:ext cx="2417400" cy="271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Motív3</Template>
  <TotalTime>113</TotalTime>
  <Application>LibreOffice/5.1.6.2$Linux_X86_64 LibreOffice_project/10m0$Build-2</Application>
  <Words>73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2017-03-11T19:42:02Z</dcterms:created>
  <dc:creator>Viera Vozárová</dc:creator>
  <dc:description/>
  <dc:language>en-US</dc:language>
  <cp:lastModifiedBy/>
  <dcterms:modified xsi:type="dcterms:W3CDTF">2017-06-22T19:51:09Z</dcterms:modified>
  <cp:revision>10</cp:revision>
  <dc:subject/>
  <dc:title>SQUARE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