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7791E2-27C2-40A3-87A6-32FED2C79D4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7AE751-0651-4291-9745-86A45CA15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1470025"/>
          </a:xfrm>
        </p:spPr>
        <p:txBody>
          <a:bodyPr/>
          <a:lstStyle/>
          <a:p>
            <a:pPr algn="ctr"/>
            <a:r>
              <a:rPr lang="fa-IR" dirty="0" smtClean="0"/>
              <a:t>پروژه سیستم نهفته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038600"/>
            <a:ext cx="4953000" cy="1752600"/>
          </a:xfrm>
        </p:spPr>
        <p:txBody>
          <a:bodyPr>
            <a:noAutofit/>
          </a:bodyPr>
          <a:lstStyle/>
          <a:p>
            <a:pPr algn="r"/>
            <a:r>
              <a:rPr lang="fa-IR" sz="3200" dirty="0" smtClean="0"/>
              <a:t>موضوع: ردیاب هوشمند خودرو</a:t>
            </a:r>
          </a:p>
          <a:p>
            <a:pPr algn="r"/>
            <a:endParaRPr lang="fa-IR" sz="3200" dirty="0" smtClean="0"/>
          </a:p>
          <a:p>
            <a:pPr algn="r"/>
            <a:r>
              <a:rPr lang="fa-IR" sz="3200" dirty="0" smtClean="0"/>
              <a:t>دانشجو: هلنا دانش</a:t>
            </a:r>
          </a:p>
          <a:p>
            <a:pPr algn="r"/>
            <a:r>
              <a:rPr lang="fa-IR" sz="3200" dirty="0" smtClean="0"/>
              <a:t>بهار 1404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Used Libraries: </a:t>
            </a:r>
          </a:p>
          <a:p>
            <a:pPr lvl="1">
              <a:lnSpc>
                <a:spcPct val="150000"/>
              </a:lnSpc>
            </a:pPr>
            <a:r>
              <a:rPr lang="en-US" u="sng" dirty="0" err="1" smtClean="0">
                <a:solidFill>
                  <a:schemeClr val="tx1"/>
                </a:solidFill>
                <a:latin typeface="+mj-lt"/>
              </a:rPr>
              <a:t>SoftwareSeria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GSM and GPS</a:t>
            </a:r>
          </a:p>
          <a:p>
            <a:pPr lvl="1">
              <a:lnSpc>
                <a:spcPct val="150000"/>
              </a:lnSpc>
            </a:pPr>
            <a:r>
              <a:rPr lang="en-US" u="sng" dirty="0" err="1" smtClean="0">
                <a:solidFill>
                  <a:schemeClr val="tx1"/>
                </a:solidFill>
                <a:latin typeface="+mj-lt"/>
              </a:rPr>
              <a:t>TinyGPS</a:t>
            </a:r>
            <a:r>
              <a:rPr lang="en-US" u="sng" dirty="0" smtClean="0">
                <a:solidFill>
                  <a:schemeClr val="tx1"/>
                </a:solidFill>
                <a:latin typeface="+mj-lt"/>
              </a:rPr>
              <a:t>++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parsing NMEA</a:t>
            </a:r>
          </a:p>
          <a:p>
            <a:pPr lvl="1">
              <a:lnSpc>
                <a:spcPct val="150000"/>
              </a:lnSpc>
            </a:pPr>
            <a:r>
              <a:rPr lang="en-US" u="sng" dirty="0" err="1" smtClean="0">
                <a:solidFill>
                  <a:schemeClr val="tx1"/>
                </a:solidFill>
                <a:latin typeface="+mj-lt"/>
              </a:rPr>
              <a:t>Adafruit</a:t>
            </a:r>
            <a:r>
              <a:rPr lang="en-US" u="sng" dirty="0" smtClean="0">
                <a:solidFill>
                  <a:schemeClr val="tx1"/>
                </a:solidFill>
                <a:latin typeface="+mj-lt"/>
              </a:rPr>
              <a:t> ADXL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library for acceleration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5257800"/>
            <a:ext cx="33432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sz="3600" dirty="0" smtClean="0"/>
              <a:t>Software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Boot components</a:t>
            </a:r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Send test signals,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to make sure.</a:t>
            </a:r>
            <a:endParaRPr lang="en-US" sz="24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57400"/>
            <a:ext cx="4619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Loop: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Read GPS to get location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Check if SOS button is pressed.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Check if Accident accrued.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Send location to server.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603983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SOS Button: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If button is pressed, send a help message to predefined contacts.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5238750" cy="296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Faced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Voltage Compatibility</a:t>
            </a:r>
            <a:r>
              <a:rPr lang="en-US" sz="2400" dirty="0" smtClean="0">
                <a:latin typeface="+mj-lt"/>
              </a:rPr>
              <a:t>: Ensuring proper voltage alignment between the battery and various components to avoid instability or damage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Data Synchronization</a:t>
            </a:r>
            <a:r>
              <a:rPr lang="en-US" sz="2400" dirty="0" smtClean="0">
                <a:latin typeface="+mj-lt"/>
              </a:rPr>
              <a:t>: Managing reliable data communication between multiple modules (GPS, GSM, accelerometer) over UART and I2C protocols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Power Efficiency</a:t>
            </a:r>
            <a:r>
              <a:rPr lang="en-US" sz="2400" dirty="0" smtClean="0">
                <a:latin typeface="+mj-lt"/>
              </a:rPr>
              <a:t>: Selecting components with low power consumption to optimize battery life and ensure long-term operation.</a:t>
            </a: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None/>
            </a:pPr>
            <a:r>
              <a:rPr lang="en-US" sz="3200" dirty="0" smtClean="0">
                <a:latin typeface="+mj-lt"/>
              </a:rPr>
              <a:t>To design a low-cost, low-power </a:t>
            </a:r>
            <a:r>
              <a:rPr lang="en-US" sz="3200" dirty="0" smtClean="0">
                <a:latin typeface="+mj-lt"/>
              </a:rPr>
              <a:t>smart car GPS that detects accidents and can be used to send SOS messages in case of danger.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Specification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</a:rPr>
              <a:t>Features</a:t>
            </a:r>
            <a:r>
              <a:rPr lang="en-US" dirty="0" smtClean="0">
                <a:latin typeface="+mj-lt"/>
              </a:rPr>
              <a:t>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- Real-time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GPS tracking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- Emergency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SOS alert via button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- Automatic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accident detection via accelerometer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- SMS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notification using GSM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035561" cy="50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Hardware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Microcontroller: </a:t>
            </a:r>
            <a:r>
              <a:rPr lang="en-US" dirty="0" smtClean="0">
                <a:latin typeface="+mj-lt"/>
              </a:rPr>
              <a:t>ATmega328P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GPS Module: </a:t>
            </a:r>
            <a:r>
              <a:rPr lang="en-US" dirty="0" smtClean="0">
                <a:latin typeface="+mj-lt"/>
              </a:rPr>
              <a:t>NEO-6M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GSM Module: SIM800L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Accelerometer: ADXL345 (I2C)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Power: 18650 Battery + TP4056 </a:t>
            </a:r>
            <a:r>
              <a:rPr lang="en-US" dirty="0" smtClean="0">
                <a:latin typeface="+mj-lt"/>
              </a:rPr>
              <a:t>+AMS1117 + MT6308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Communication: UART, I2C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Schematic</a:t>
            </a:r>
            <a:endParaRPr lang="en-US" sz="3600" dirty="0"/>
          </a:p>
        </p:txBody>
      </p:sp>
      <p:pic>
        <p:nvPicPr>
          <p:cNvPr id="6" name="Content Placeholder 5" descr="schemat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42" y="1905000"/>
            <a:ext cx="8129515" cy="4668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105400" y="2209800"/>
            <a:ext cx="4038600" cy="405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20574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Use TP4056 for charging Battery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Connect battery outputs to MT3608 to boos voltage from 3.7V to 5V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Use AMS1117 to get 3.3V for components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An LED that indicates circuit is 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 SPST Switch for turning device On/Off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Connection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GPS and GSM modules uses </a:t>
            </a:r>
            <a:r>
              <a:rPr lang="en-US" b="1" dirty="0" smtClean="0">
                <a:latin typeface="+mj-lt"/>
              </a:rPr>
              <a:t>UART</a:t>
            </a:r>
            <a:r>
              <a:rPr lang="en-US" dirty="0" smtClean="0">
                <a:latin typeface="+mj-lt"/>
              </a:rPr>
              <a:t> protocol for connection, so we connect RT, RX pins together.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ADXL345 uses </a:t>
            </a:r>
            <a:r>
              <a:rPr lang="en-US" b="1" dirty="0" smtClean="0">
                <a:latin typeface="+mj-lt"/>
              </a:rPr>
              <a:t>I2C</a:t>
            </a:r>
            <a:r>
              <a:rPr lang="en-US" dirty="0" smtClean="0">
                <a:latin typeface="+mj-lt"/>
              </a:rPr>
              <a:t> protocol, we need to connect SDA and SCL  pins.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Components Voltages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AtMega328 : 5V </a:t>
            </a:r>
            <a:r>
              <a:rPr lang="en-US" sz="2000" dirty="0" smtClean="0">
                <a:latin typeface="+mj-lt"/>
              </a:rPr>
              <a:t>(From Voltage booster)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GPS (NEO6-M): 3.3V </a:t>
            </a:r>
            <a:r>
              <a:rPr lang="en-US" sz="2000" dirty="0" smtClean="0">
                <a:latin typeface="+mj-lt"/>
              </a:rPr>
              <a:t>(From AMS1117)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GSM (SIM800L) : 3.7 V </a:t>
            </a:r>
            <a:r>
              <a:rPr lang="en-US" sz="2000" dirty="0" smtClean="0">
                <a:latin typeface="+mj-lt"/>
              </a:rPr>
              <a:t>(From Battery)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ADXL345: 3.3V </a:t>
            </a:r>
            <a:r>
              <a:rPr lang="en-US" sz="2000" dirty="0" smtClean="0">
                <a:latin typeface="+mj-lt"/>
              </a:rPr>
              <a:t>(From AMsS1117)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Because they use </a:t>
            </a:r>
            <a:r>
              <a:rPr lang="en-US" u="sng" dirty="0" smtClean="0">
                <a:latin typeface="+mj-lt"/>
              </a:rPr>
              <a:t>different</a:t>
            </a:r>
            <a:r>
              <a:rPr lang="en-US" dirty="0" smtClean="0">
                <a:latin typeface="+mj-lt"/>
              </a:rPr>
              <a:t> voltages to communicate, we need to use </a:t>
            </a:r>
            <a:r>
              <a:rPr lang="en-US" b="1" dirty="0" smtClean="0">
                <a:latin typeface="+mj-lt"/>
              </a:rPr>
              <a:t>level shifter </a:t>
            </a:r>
            <a:r>
              <a:rPr lang="en-US" dirty="0" smtClean="0">
                <a:latin typeface="+mj-lt"/>
              </a:rPr>
              <a:t>(TXS0108E) for connecting them together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746</TotalTime>
  <Words>368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پروژه سیستم نهفته</vt:lpstr>
      <vt:lpstr>Target</vt:lpstr>
      <vt:lpstr>Specification</vt:lpstr>
      <vt:lpstr>Algorithm</vt:lpstr>
      <vt:lpstr>Hardware Components:</vt:lpstr>
      <vt:lpstr>Schematic</vt:lpstr>
      <vt:lpstr>Power</vt:lpstr>
      <vt:lpstr>Connection Protocols</vt:lpstr>
      <vt:lpstr>Components Voltages</vt:lpstr>
      <vt:lpstr>Software</vt:lpstr>
      <vt:lpstr>Software functions</vt:lpstr>
      <vt:lpstr> </vt:lpstr>
      <vt:lpstr> </vt:lpstr>
      <vt:lpstr>Faced Challenges</vt:lpstr>
      <vt:lpstr>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Danesh</dc:creator>
  <cp:lastModifiedBy>Danesh</cp:lastModifiedBy>
  <cp:revision>30</cp:revision>
  <dcterms:created xsi:type="dcterms:W3CDTF">2025-05-28T20:59:49Z</dcterms:created>
  <dcterms:modified xsi:type="dcterms:W3CDTF">2025-05-29T12:10:45Z</dcterms:modified>
</cp:coreProperties>
</file>