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  <p:sldMasterId id="2147483705" r:id="rId2"/>
    <p:sldMasterId id="2147483771" r:id="rId3"/>
    <p:sldMasterId id="2147483800" r:id="rId4"/>
  </p:sldMasterIdLst>
  <p:notesMasterIdLst>
    <p:notesMasterId r:id="rId19"/>
  </p:notesMasterIdLst>
  <p:sldIdLst>
    <p:sldId id="256" r:id="rId5"/>
    <p:sldId id="270" r:id="rId6"/>
    <p:sldId id="258" r:id="rId7"/>
    <p:sldId id="259" r:id="rId8"/>
    <p:sldId id="260" r:id="rId9"/>
    <p:sldId id="261" r:id="rId10"/>
    <p:sldId id="262" r:id="rId11"/>
    <p:sldId id="269" r:id="rId12"/>
    <p:sldId id="263" r:id="rId13"/>
    <p:sldId id="264" r:id="rId14"/>
    <p:sldId id="271" r:id="rId15"/>
    <p:sldId id="265" r:id="rId16"/>
    <p:sldId id="272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74E00-4067-4299-9847-63F086641384}" v="4" dt="2024-09-01T04:32:55.3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yaseelan D" userId="985992dc0b3a7752" providerId="LiveId" clId="{DE074E00-4067-4299-9847-63F086641384}"/>
    <pc:docChg chg="modSld">
      <pc:chgData name="sathyaseelan D" userId="985992dc0b3a7752" providerId="LiveId" clId="{DE074E00-4067-4299-9847-63F086641384}" dt="2024-09-01T04:32:55.339" v="2" actId="2711"/>
      <pc:docMkLst>
        <pc:docMk/>
      </pc:docMkLst>
      <pc:sldChg chg="modSp">
        <pc:chgData name="sathyaseelan D" userId="985992dc0b3a7752" providerId="LiveId" clId="{DE074E00-4067-4299-9847-63F086641384}" dt="2024-09-01T04:32:55.339" v="2" actId="2711"/>
        <pc:sldMkLst>
          <pc:docMk/>
          <pc:sldMk cId="0" sldId="256"/>
        </pc:sldMkLst>
        <pc:graphicFrameChg chg="mod">
          <ac:chgData name="sathyaseelan D" userId="985992dc0b3a7752" providerId="LiveId" clId="{DE074E00-4067-4299-9847-63F086641384}" dt="2024-09-01T04:32:55.339" v="2" actId="2711"/>
          <ac:graphicFrameMkLst>
            <pc:docMk/>
            <pc:sldMk cId="0" sldId="256"/>
            <ac:graphicFrameMk id="18" creationId="{4B464FE5-D476-0BB7-17D2-32FBF5400C2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hyaseelan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12-4BEC-B0C0-F7BCF337A0C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12-4BEC-B0C0-F7BCF337A0C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12-4BEC-B0C0-F7BCF337A0C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12-4BEC-B0C0-F7BCF337A0C3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12-4BEC-B0C0-F7BCF337A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0793008"/>
        <c:axId val="1310783888"/>
      </c:barChart>
      <c:catAx>
        <c:axId val="131079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783888"/>
        <c:crosses val="autoZero"/>
        <c:auto val="1"/>
        <c:lblAlgn val="ctr"/>
        <c:lblOffset val="100"/>
        <c:noMultiLvlLbl val="0"/>
      </c:catAx>
      <c:valAx>
        <c:axId val="131078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79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95BBF-C4C1-4E30-A82F-EFF8BBBAD21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3B6AC6-452D-44DA-9357-96C6C667D7CB}">
      <dgm:prSet/>
      <dgm:spPr/>
      <dgm:t>
        <a:bodyPr/>
        <a:lstStyle/>
        <a:p>
          <a:r>
            <a:rPr lang="en-US" b="0" dirty="0"/>
            <a:t>STUDENT NAME </a:t>
          </a:r>
          <a:r>
            <a:rPr lang="en-US" dirty="0"/>
            <a:t>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Daneshwaran D</a:t>
          </a:r>
        </a:p>
      </dgm:t>
    </dgm:pt>
    <dgm:pt modelId="{31EC9C7F-8816-4890-BD31-B25CC5F96B24}" type="parTrans" cxnId="{AFE3D962-61D8-4EAB-87A6-E4BFEFAF2612}">
      <dgm:prSet/>
      <dgm:spPr/>
      <dgm:t>
        <a:bodyPr/>
        <a:lstStyle/>
        <a:p>
          <a:endParaRPr lang="en-US"/>
        </a:p>
      </dgm:t>
    </dgm:pt>
    <dgm:pt modelId="{080D7E1B-1C65-467F-AEBE-DD17E2D4C87E}" type="sibTrans" cxnId="{AFE3D962-61D8-4EAB-87A6-E4BFEFAF2612}">
      <dgm:prSet/>
      <dgm:spPr/>
      <dgm:t>
        <a:bodyPr/>
        <a:lstStyle/>
        <a:p>
          <a:endParaRPr lang="en-US"/>
        </a:p>
      </dgm:t>
    </dgm:pt>
    <dgm:pt modelId="{DDDCD96E-B92F-4387-A332-89707220E45A}">
      <dgm:prSet/>
      <dgm:spPr/>
      <dgm:t>
        <a:bodyPr/>
        <a:lstStyle/>
        <a:p>
          <a:r>
            <a:rPr lang="en-US" dirty="0"/>
            <a:t>REGISTER NO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312212076</a:t>
          </a:r>
        </a:p>
      </dgm:t>
    </dgm:pt>
    <dgm:pt modelId="{ED906300-611A-45E9-83A4-AC12E95DD573}" type="parTrans" cxnId="{8A2FA771-EE78-41C5-84B5-D99A96D35CDC}">
      <dgm:prSet/>
      <dgm:spPr/>
      <dgm:t>
        <a:bodyPr/>
        <a:lstStyle/>
        <a:p>
          <a:endParaRPr lang="en-US"/>
        </a:p>
      </dgm:t>
    </dgm:pt>
    <dgm:pt modelId="{B111A465-F49B-4957-AEA0-F43E19B23602}" type="sibTrans" cxnId="{8A2FA771-EE78-41C5-84B5-D99A96D35CDC}">
      <dgm:prSet/>
      <dgm:spPr/>
      <dgm:t>
        <a:bodyPr/>
        <a:lstStyle/>
        <a:p>
          <a:endParaRPr lang="en-US"/>
        </a:p>
      </dgm:t>
    </dgm:pt>
    <dgm:pt modelId="{1AFEEBEE-8D00-42DF-84A1-64FB95423620}">
      <dgm:prSet/>
      <dgm:spPr/>
      <dgm:t>
        <a:bodyPr/>
        <a:lstStyle/>
        <a:p>
          <a:r>
            <a:rPr lang="en-US" dirty="0"/>
            <a:t>NAAN MUDHALVAN ID : 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autunm1437bcom22sii23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5FD49A-6CEA-4925-895E-E7C7C09B372D}" type="parTrans" cxnId="{D8D2B74C-940F-48BA-8421-A5A879031589}">
      <dgm:prSet/>
      <dgm:spPr/>
      <dgm:t>
        <a:bodyPr/>
        <a:lstStyle/>
        <a:p>
          <a:endParaRPr lang="en-US"/>
        </a:p>
      </dgm:t>
    </dgm:pt>
    <dgm:pt modelId="{B394B541-A60A-4281-B6EA-2D653775BB3B}" type="sibTrans" cxnId="{D8D2B74C-940F-48BA-8421-A5A879031589}">
      <dgm:prSet/>
      <dgm:spPr/>
      <dgm:t>
        <a:bodyPr/>
        <a:lstStyle/>
        <a:p>
          <a:endParaRPr lang="en-US"/>
        </a:p>
      </dgm:t>
    </dgm:pt>
    <dgm:pt modelId="{89DC731B-B7C3-4FD5-8B93-4F81CB110237}">
      <dgm:prSet/>
      <dgm:spPr/>
      <dgm:t>
        <a:bodyPr/>
        <a:lstStyle/>
        <a:p>
          <a:r>
            <a:rPr lang="en-US" dirty="0"/>
            <a:t>DEPARTMENT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B. Com (GEN)</a:t>
          </a:r>
        </a:p>
      </dgm:t>
    </dgm:pt>
    <dgm:pt modelId="{4C6D47BD-B810-467F-B948-BB712054343D}" type="parTrans" cxnId="{F9582A27-0403-4F90-BCD5-5957DF9C5B7F}">
      <dgm:prSet/>
      <dgm:spPr/>
      <dgm:t>
        <a:bodyPr/>
        <a:lstStyle/>
        <a:p>
          <a:endParaRPr lang="en-US"/>
        </a:p>
      </dgm:t>
    </dgm:pt>
    <dgm:pt modelId="{22877724-00FD-44D6-9D6B-1A68C7091553}" type="sibTrans" cxnId="{F9582A27-0403-4F90-BCD5-5957DF9C5B7F}">
      <dgm:prSet/>
      <dgm:spPr/>
      <dgm:t>
        <a:bodyPr/>
        <a:lstStyle/>
        <a:p>
          <a:endParaRPr lang="en-US"/>
        </a:p>
      </dgm:t>
    </dgm:pt>
    <dgm:pt modelId="{67830E0B-0BA0-4BF3-8B7F-1E81771F7346}">
      <dgm:prSet/>
      <dgm:spPr/>
      <dgm:t>
        <a:bodyPr/>
        <a:lstStyle/>
        <a:p>
          <a:r>
            <a:rPr lang="en-US" dirty="0"/>
            <a:t>COLLEGE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MAR GREGORIOS COLLEGE OF ARTS &amp; SCIENCE</a:t>
          </a:r>
        </a:p>
      </dgm:t>
    </dgm:pt>
    <dgm:pt modelId="{6CFEC736-24C1-407F-AD9A-4FCB22474241}" type="parTrans" cxnId="{70E418B3-AA19-4F30-AC19-ECA7DC9608C5}">
      <dgm:prSet/>
      <dgm:spPr/>
      <dgm:t>
        <a:bodyPr/>
        <a:lstStyle/>
        <a:p>
          <a:endParaRPr lang="en-US"/>
        </a:p>
      </dgm:t>
    </dgm:pt>
    <dgm:pt modelId="{07344311-1A90-41C0-9469-19EAE49A8326}" type="sibTrans" cxnId="{70E418B3-AA19-4F30-AC19-ECA7DC9608C5}">
      <dgm:prSet/>
      <dgm:spPr/>
      <dgm:t>
        <a:bodyPr/>
        <a:lstStyle/>
        <a:p>
          <a:endParaRPr lang="en-US"/>
        </a:p>
      </dgm:t>
    </dgm:pt>
    <dgm:pt modelId="{871B04D6-2D50-48E6-839C-2340AC1C085D}" type="pres">
      <dgm:prSet presAssocID="{9EE95BBF-C4C1-4E30-A82F-EFF8BBBAD210}" presName="vert0" presStyleCnt="0">
        <dgm:presLayoutVars>
          <dgm:dir/>
          <dgm:animOne val="branch"/>
          <dgm:animLvl val="lvl"/>
        </dgm:presLayoutVars>
      </dgm:prSet>
      <dgm:spPr/>
    </dgm:pt>
    <dgm:pt modelId="{2276FF51-58CA-4849-9F84-06937811A245}" type="pres">
      <dgm:prSet presAssocID="{6D3B6AC6-452D-44DA-9357-96C6C667D7CB}" presName="thickLine" presStyleLbl="alignNode1" presStyleIdx="0" presStyleCnt="5"/>
      <dgm:spPr/>
    </dgm:pt>
    <dgm:pt modelId="{99ACCA33-4770-4268-89C0-C3ED0BF66DB7}" type="pres">
      <dgm:prSet presAssocID="{6D3B6AC6-452D-44DA-9357-96C6C667D7CB}" presName="horz1" presStyleCnt="0"/>
      <dgm:spPr/>
    </dgm:pt>
    <dgm:pt modelId="{3F5A857F-2C97-4BE5-9738-FFA3EAE6D10F}" type="pres">
      <dgm:prSet presAssocID="{6D3B6AC6-452D-44DA-9357-96C6C667D7CB}" presName="tx1" presStyleLbl="revTx" presStyleIdx="0" presStyleCnt="5"/>
      <dgm:spPr/>
    </dgm:pt>
    <dgm:pt modelId="{27CF4FE1-0172-4233-93E6-51EE828533D0}" type="pres">
      <dgm:prSet presAssocID="{6D3B6AC6-452D-44DA-9357-96C6C667D7CB}" presName="vert1" presStyleCnt="0"/>
      <dgm:spPr/>
    </dgm:pt>
    <dgm:pt modelId="{DD699363-8EFA-4E1F-814D-F8BB9494062E}" type="pres">
      <dgm:prSet presAssocID="{DDDCD96E-B92F-4387-A332-89707220E45A}" presName="thickLine" presStyleLbl="alignNode1" presStyleIdx="1" presStyleCnt="5"/>
      <dgm:spPr/>
    </dgm:pt>
    <dgm:pt modelId="{B3F661F0-3DA1-4350-B46F-6ACA190376EB}" type="pres">
      <dgm:prSet presAssocID="{DDDCD96E-B92F-4387-A332-89707220E45A}" presName="horz1" presStyleCnt="0"/>
      <dgm:spPr/>
    </dgm:pt>
    <dgm:pt modelId="{29F10602-81C8-457F-A157-100994799D39}" type="pres">
      <dgm:prSet presAssocID="{DDDCD96E-B92F-4387-A332-89707220E45A}" presName="tx1" presStyleLbl="revTx" presStyleIdx="1" presStyleCnt="5"/>
      <dgm:spPr/>
    </dgm:pt>
    <dgm:pt modelId="{5B258884-7754-485C-804B-C40652531CE9}" type="pres">
      <dgm:prSet presAssocID="{DDDCD96E-B92F-4387-A332-89707220E45A}" presName="vert1" presStyleCnt="0"/>
      <dgm:spPr/>
    </dgm:pt>
    <dgm:pt modelId="{1E329A75-1F9D-4F78-AE57-19EB698DE869}" type="pres">
      <dgm:prSet presAssocID="{1AFEEBEE-8D00-42DF-84A1-64FB95423620}" presName="thickLine" presStyleLbl="alignNode1" presStyleIdx="2" presStyleCnt="5"/>
      <dgm:spPr/>
    </dgm:pt>
    <dgm:pt modelId="{54F18857-AAFD-46D0-A2C3-BB48B8257C68}" type="pres">
      <dgm:prSet presAssocID="{1AFEEBEE-8D00-42DF-84A1-64FB95423620}" presName="horz1" presStyleCnt="0"/>
      <dgm:spPr/>
    </dgm:pt>
    <dgm:pt modelId="{37C7C310-7F74-4D52-BAEA-20329E64793C}" type="pres">
      <dgm:prSet presAssocID="{1AFEEBEE-8D00-42DF-84A1-64FB95423620}" presName="tx1" presStyleLbl="revTx" presStyleIdx="2" presStyleCnt="5"/>
      <dgm:spPr/>
    </dgm:pt>
    <dgm:pt modelId="{A98DC7F8-6089-4644-B311-6A16D976F234}" type="pres">
      <dgm:prSet presAssocID="{1AFEEBEE-8D00-42DF-84A1-64FB95423620}" presName="vert1" presStyleCnt="0"/>
      <dgm:spPr/>
    </dgm:pt>
    <dgm:pt modelId="{C1CD5728-9348-450B-837F-58451F31B737}" type="pres">
      <dgm:prSet presAssocID="{89DC731B-B7C3-4FD5-8B93-4F81CB110237}" presName="thickLine" presStyleLbl="alignNode1" presStyleIdx="3" presStyleCnt="5"/>
      <dgm:spPr/>
    </dgm:pt>
    <dgm:pt modelId="{4ECB3EAD-C6F4-4242-A81F-43832E88CBC9}" type="pres">
      <dgm:prSet presAssocID="{89DC731B-B7C3-4FD5-8B93-4F81CB110237}" presName="horz1" presStyleCnt="0"/>
      <dgm:spPr/>
    </dgm:pt>
    <dgm:pt modelId="{254A4B6C-7682-4973-B1F9-7CF3FDB2C31E}" type="pres">
      <dgm:prSet presAssocID="{89DC731B-B7C3-4FD5-8B93-4F81CB110237}" presName="tx1" presStyleLbl="revTx" presStyleIdx="3" presStyleCnt="5"/>
      <dgm:spPr/>
    </dgm:pt>
    <dgm:pt modelId="{1FEE7212-0C33-4D6E-91FC-7F8131315E27}" type="pres">
      <dgm:prSet presAssocID="{89DC731B-B7C3-4FD5-8B93-4F81CB110237}" presName="vert1" presStyleCnt="0"/>
      <dgm:spPr/>
    </dgm:pt>
    <dgm:pt modelId="{5E6194DD-67F1-423D-86CD-65E61D609132}" type="pres">
      <dgm:prSet presAssocID="{67830E0B-0BA0-4BF3-8B7F-1E81771F7346}" presName="thickLine" presStyleLbl="alignNode1" presStyleIdx="4" presStyleCnt="5"/>
      <dgm:spPr/>
    </dgm:pt>
    <dgm:pt modelId="{EFDC921D-4DC2-479B-B4C8-B6D4D83E84BC}" type="pres">
      <dgm:prSet presAssocID="{67830E0B-0BA0-4BF3-8B7F-1E81771F7346}" presName="horz1" presStyleCnt="0"/>
      <dgm:spPr/>
    </dgm:pt>
    <dgm:pt modelId="{0F8CB460-1B82-4785-BB3C-79241029853A}" type="pres">
      <dgm:prSet presAssocID="{67830E0B-0BA0-4BF3-8B7F-1E81771F7346}" presName="tx1" presStyleLbl="revTx" presStyleIdx="4" presStyleCnt="5"/>
      <dgm:spPr/>
    </dgm:pt>
    <dgm:pt modelId="{7D0284C6-B47B-4667-832E-9C51EB406D96}" type="pres">
      <dgm:prSet presAssocID="{67830E0B-0BA0-4BF3-8B7F-1E81771F7346}" presName="vert1" presStyleCnt="0"/>
      <dgm:spPr/>
    </dgm:pt>
  </dgm:ptLst>
  <dgm:cxnLst>
    <dgm:cxn modelId="{4BCFEC1B-F799-46E5-B1DA-3AA21A1CC169}" type="presOf" srcId="{89DC731B-B7C3-4FD5-8B93-4F81CB110237}" destId="{254A4B6C-7682-4973-B1F9-7CF3FDB2C31E}" srcOrd="0" destOrd="0" presId="urn:microsoft.com/office/officeart/2008/layout/LinedList"/>
    <dgm:cxn modelId="{F9582A27-0403-4F90-BCD5-5957DF9C5B7F}" srcId="{9EE95BBF-C4C1-4E30-A82F-EFF8BBBAD210}" destId="{89DC731B-B7C3-4FD5-8B93-4F81CB110237}" srcOrd="3" destOrd="0" parTransId="{4C6D47BD-B810-467F-B948-BB712054343D}" sibTransId="{22877724-00FD-44D6-9D6B-1A68C7091553}"/>
    <dgm:cxn modelId="{AFE3D962-61D8-4EAB-87A6-E4BFEFAF2612}" srcId="{9EE95BBF-C4C1-4E30-A82F-EFF8BBBAD210}" destId="{6D3B6AC6-452D-44DA-9357-96C6C667D7CB}" srcOrd="0" destOrd="0" parTransId="{31EC9C7F-8816-4890-BD31-B25CC5F96B24}" sibTransId="{080D7E1B-1C65-467F-AEBE-DD17E2D4C87E}"/>
    <dgm:cxn modelId="{D8D2B74C-940F-48BA-8421-A5A879031589}" srcId="{9EE95BBF-C4C1-4E30-A82F-EFF8BBBAD210}" destId="{1AFEEBEE-8D00-42DF-84A1-64FB95423620}" srcOrd="2" destOrd="0" parTransId="{385FD49A-6CEA-4925-895E-E7C7C09B372D}" sibTransId="{B394B541-A60A-4281-B6EA-2D653775BB3B}"/>
    <dgm:cxn modelId="{8A2FA771-EE78-41C5-84B5-D99A96D35CDC}" srcId="{9EE95BBF-C4C1-4E30-A82F-EFF8BBBAD210}" destId="{DDDCD96E-B92F-4387-A332-89707220E45A}" srcOrd="1" destOrd="0" parTransId="{ED906300-611A-45E9-83A4-AC12E95DD573}" sibTransId="{B111A465-F49B-4957-AEA0-F43E19B23602}"/>
    <dgm:cxn modelId="{CF7F4378-9519-41D6-8922-42B3BEF7EC1E}" type="presOf" srcId="{DDDCD96E-B92F-4387-A332-89707220E45A}" destId="{29F10602-81C8-457F-A157-100994799D39}" srcOrd="0" destOrd="0" presId="urn:microsoft.com/office/officeart/2008/layout/LinedList"/>
    <dgm:cxn modelId="{790E3B7E-5EC1-4CC4-AD3A-A8AD39CC8FEA}" type="presOf" srcId="{67830E0B-0BA0-4BF3-8B7F-1E81771F7346}" destId="{0F8CB460-1B82-4785-BB3C-79241029853A}" srcOrd="0" destOrd="0" presId="urn:microsoft.com/office/officeart/2008/layout/LinedList"/>
    <dgm:cxn modelId="{94BC2885-CE8E-4BED-9B0B-EE26CB5B2A4D}" type="presOf" srcId="{6D3B6AC6-452D-44DA-9357-96C6C667D7CB}" destId="{3F5A857F-2C97-4BE5-9738-FFA3EAE6D10F}" srcOrd="0" destOrd="0" presId="urn:microsoft.com/office/officeart/2008/layout/LinedList"/>
    <dgm:cxn modelId="{9DE6A893-F09C-4C6C-B7D9-8CB679383DC4}" type="presOf" srcId="{9EE95BBF-C4C1-4E30-A82F-EFF8BBBAD210}" destId="{871B04D6-2D50-48E6-839C-2340AC1C085D}" srcOrd="0" destOrd="0" presId="urn:microsoft.com/office/officeart/2008/layout/LinedList"/>
    <dgm:cxn modelId="{16662B9B-021C-4986-B7A9-D7D650BEC7C1}" type="presOf" srcId="{1AFEEBEE-8D00-42DF-84A1-64FB95423620}" destId="{37C7C310-7F74-4D52-BAEA-20329E64793C}" srcOrd="0" destOrd="0" presId="urn:microsoft.com/office/officeart/2008/layout/LinedList"/>
    <dgm:cxn modelId="{70E418B3-AA19-4F30-AC19-ECA7DC9608C5}" srcId="{9EE95BBF-C4C1-4E30-A82F-EFF8BBBAD210}" destId="{67830E0B-0BA0-4BF3-8B7F-1E81771F7346}" srcOrd="4" destOrd="0" parTransId="{6CFEC736-24C1-407F-AD9A-4FCB22474241}" sibTransId="{07344311-1A90-41C0-9469-19EAE49A8326}"/>
    <dgm:cxn modelId="{234F4907-74B0-4ED7-ABE5-473DDA8B170D}" type="presParOf" srcId="{871B04D6-2D50-48E6-839C-2340AC1C085D}" destId="{2276FF51-58CA-4849-9F84-06937811A245}" srcOrd="0" destOrd="0" presId="urn:microsoft.com/office/officeart/2008/layout/LinedList"/>
    <dgm:cxn modelId="{A840CE98-395A-4741-BFE7-3012ECD678E7}" type="presParOf" srcId="{871B04D6-2D50-48E6-839C-2340AC1C085D}" destId="{99ACCA33-4770-4268-89C0-C3ED0BF66DB7}" srcOrd="1" destOrd="0" presId="urn:microsoft.com/office/officeart/2008/layout/LinedList"/>
    <dgm:cxn modelId="{058B9433-6195-4959-9B42-8BB5382CF1AC}" type="presParOf" srcId="{99ACCA33-4770-4268-89C0-C3ED0BF66DB7}" destId="{3F5A857F-2C97-4BE5-9738-FFA3EAE6D10F}" srcOrd="0" destOrd="0" presId="urn:microsoft.com/office/officeart/2008/layout/LinedList"/>
    <dgm:cxn modelId="{4407526F-B12C-4BF1-B541-B7AE502917C0}" type="presParOf" srcId="{99ACCA33-4770-4268-89C0-C3ED0BF66DB7}" destId="{27CF4FE1-0172-4233-93E6-51EE828533D0}" srcOrd="1" destOrd="0" presId="urn:microsoft.com/office/officeart/2008/layout/LinedList"/>
    <dgm:cxn modelId="{52A9A8BC-950A-40F6-9D65-B13EC83CD01F}" type="presParOf" srcId="{871B04D6-2D50-48E6-839C-2340AC1C085D}" destId="{DD699363-8EFA-4E1F-814D-F8BB9494062E}" srcOrd="2" destOrd="0" presId="urn:microsoft.com/office/officeart/2008/layout/LinedList"/>
    <dgm:cxn modelId="{B53D2D0D-738B-4238-A8CC-8EE9DB45A0D1}" type="presParOf" srcId="{871B04D6-2D50-48E6-839C-2340AC1C085D}" destId="{B3F661F0-3DA1-4350-B46F-6ACA190376EB}" srcOrd="3" destOrd="0" presId="urn:microsoft.com/office/officeart/2008/layout/LinedList"/>
    <dgm:cxn modelId="{CEBEEF35-5154-48C4-99CD-386DE13BA080}" type="presParOf" srcId="{B3F661F0-3DA1-4350-B46F-6ACA190376EB}" destId="{29F10602-81C8-457F-A157-100994799D39}" srcOrd="0" destOrd="0" presId="urn:microsoft.com/office/officeart/2008/layout/LinedList"/>
    <dgm:cxn modelId="{55E0DF2D-3FDC-4880-8AC2-01042D569176}" type="presParOf" srcId="{B3F661F0-3DA1-4350-B46F-6ACA190376EB}" destId="{5B258884-7754-485C-804B-C40652531CE9}" srcOrd="1" destOrd="0" presId="urn:microsoft.com/office/officeart/2008/layout/LinedList"/>
    <dgm:cxn modelId="{47C066A1-0F75-408A-BA3E-600E7A140D25}" type="presParOf" srcId="{871B04D6-2D50-48E6-839C-2340AC1C085D}" destId="{1E329A75-1F9D-4F78-AE57-19EB698DE869}" srcOrd="4" destOrd="0" presId="urn:microsoft.com/office/officeart/2008/layout/LinedList"/>
    <dgm:cxn modelId="{ED80CBF5-66EF-448E-883E-E3D1FC99832D}" type="presParOf" srcId="{871B04D6-2D50-48E6-839C-2340AC1C085D}" destId="{54F18857-AAFD-46D0-A2C3-BB48B8257C68}" srcOrd="5" destOrd="0" presId="urn:microsoft.com/office/officeart/2008/layout/LinedList"/>
    <dgm:cxn modelId="{8E0E9A58-F84E-41AD-B57E-6F49A86830DC}" type="presParOf" srcId="{54F18857-AAFD-46D0-A2C3-BB48B8257C68}" destId="{37C7C310-7F74-4D52-BAEA-20329E64793C}" srcOrd="0" destOrd="0" presId="urn:microsoft.com/office/officeart/2008/layout/LinedList"/>
    <dgm:cxn modelId="{D4B06022-69D2-4082-9661-6BEBE4C390BB}" type="presParOf" srcId="{54F18857-AAFD-46D0-A2C3-BB48B8257C68}" destId="{A98DC7F8-6089-4644-B311-6A16D976F234}" srcOrd="1" destOrd="0" presId="urn:microsoft.com/office/officeart/2008/layout/LinedList"/>
    <dgm:cxn modelId="{EE435FD6-1ABD-4A62-BA23-8B3CC67D2A0D}" type="presParOf" srcId="{871B04D6-2D50-48E6-839C-2340AC1C085D}" destId="{C1CD5728-9348-450B-837F-58451F31B737}" srcOrd="6" destOrd="0" presId="urn:microsoft.com/office/officeart/2008/layout/LinedList"/>
    <dgm:cxn modelId="{034C98F3-64B5-4842-9925-1CA335792DB0}" type="presParOf" srcId="{871B04D6-2D50-48E6-839C-2340AC1C085D}" destId="{4ECB3EAD-C6F4-4242-A81F-43832E88CBC9}" srcOrd="7" destOrd="0" presId="urn:microsoft.com/office/officeart/2008/layout/LinedList"/>
    <dgm:cxn modelId="{3A34CDBB-10CD-4CE9-AF09-74BD25C2D25B}" type="presParOf" srcId="{4ECB3EAD-C6F4-4242-A81F-43832E88CBC9}" destId="{254A4B6C-7682-4973-B1F9-7CF3FDB2C31E}" srcOrd="0" destOrd="0" presId="urn:microsoft.com/office/officeart/2008/layout/LinedList"/>
    <dgm:cxn modelId="{CC0AF54B-6034-4646-997A-458A21A17FD4}" type="presParOf" srcId="{4ECB3EAD-C6F4-4242-A81F-43832E88CBC9}" destId="{1FEE7212-0C33-4D6E-91FC-7F8131315E27}" srcOrd="1" destOrd="0" presId="urn:microsoft.com/office/officeart/2008/layout/LinedList"/>
    <dgm:cxn modelId="{86747CE5-EAFE-473D-8836-5E750AE711C4}" type="presParOf" srcId="{871B04D6-2D50-48E6-839C-2340AC1C085D}" destId="{5E6194DD-67F1-423D-86CD-65E61D609132}" srcOrd="8" destOrd="0" presId="urn:microsoft.com/office/officeart/2008/layout/LinedList"/>
    <dgm:cxn modelId="{7836D6C6-06C7-4511-957C-0B9828746B07}" type="presParOf" srcId="{871B04D6-2D50-48E6-839C-2340AC1C085D}" destId="{EFDC921D-4DC2-479B-B4C8-B6D4D83E84BC}" srcOrd="9" destOrd="0" presId="urn:microsoft.com/office/officeart/2008/layout/LinedList"/>
    <dgm:cxn modelId="{B2501491-9E5B-4357-873B-24EF7173026B}" type="presParOf" srcId="{EFDC921D-4DC2-479B-B4C8-B6D4D83E84BC}" destId="{0F8CB460-1B82-4785-BB3C-79241029853A}" srcOrd="0" destOrd="0" presId="urn:microsoft.com/office/officeart/2008/layout/LinedList"/>
    <dgm:cxn modelId="{2FC80FE2-6E10-4F4D-9993-E2394B4E18A5}" type="presParOf" srcId="{EFDC921D-4DC2-479B-B4C8-B6D4D83E84BC}" destId="{7D0284C6-B47B-4667-832E-9C51EB406D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C9BFF-0E8C-4199-8F82-662FC2CB9D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1B9D41-358B-4B37-81D2-3292C81BFB7E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98427-6A94-4C2B-8D57-D253DF3793E5}" type="parTrans" cxnId="{CF2080C8-D152-40FF-B498-320737CE6F1C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81F69D-1C2B-43E0-8988-D28833ECAB21}" type="sibTrans" cxnId="{CF2080C8-D152-40FF-B498-320737CE6F1C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CD8DF5-93D1-4EBA-A81F-27EC52AE5043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98F121-B66A-416F-8336-4C0E21BE82B3}" type="parTrans" cxnId="{21750484-9E6F-4732-AE2F-F9051AA68FDC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FF05B-C97C-4253-8643-F252AADD0A38}" type="sibTrans" cxnId="{21750484-9E6F-4732-AE2F-F9051AA68FDC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470285-F6BD-4544-9FCD-70F079050460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End Users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CB3C30-53FD-4032-968D-D6D0196B477F}" type="parTrans" cxnId="{7D113C61-7808-4CC7-9CF3-3B66A313B6D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C15109-57CC-40D3-A3E2-7490DF13786C}" type="sibTrans" cxnId="{7D113C61-7808-4CC7-9CF3-3B66A313B6D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7BFC09-0A4B-4845-A666-E1438C87958E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Our Solution and Proposition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7192B2-CDD2-4B02-B9ED-C6E1D006F1B2}" type="parTrans" cxnId="{03241D65-A293-4217-BC0F-C8C3BC5F3CA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95965C-E28B-4A0B-99C4-647CD85234B5}" type="sibTrans" cxnId="{03241D65-A293-4217-BC0F-C8C3BC5F3CA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DC7CB2-ABD1-4294-AD2C-8D70AD03009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Description</a:t>
          </a:r>
        </a:p>
      </dgm:t>
    </dgm:pt>
    <dgm:pt modelId="{5134F937-E028-4C7F-A6C7-3283E640EBE6}" type="parTrans" cxnId="{A3B08B64-FF6F-4B1A-95BB-C4AA3B4BB9CF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1BA498-A84C-4F0C-B8B8-6151C0A19EAA}" type="sibTrans" cxnId="{A3B08B64-FF6F-4B1A-95BB-C4AA3B4BB9CF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03B7D3-AFFC-4732-8492-6CA090F642F4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Modelling Approach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7274EE-2BEE-444A-9CBD-275862598B58}" type="parTrans" cxnId="{354E8CB9-A178-434D-9A2A-6FC3FADB58A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B63347-E2F6-40A2-9658-B09688136480}" type="sibTrans" cxnId="{354E8CB9-A178-434D-9A2A-6FC3FADB58A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E00622-DB90-4189-9A97-0FA126B751D4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Results and 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</a:t>
          </a:r>
        </a:p>
      </dgm:t>
    </dgm:pt>
    <dgm:pt modelId="{96F210CB-121F-41F0-9396-DD130B47B2F5}" type="parTrans" cxnId="{A0258094-46EF-40DA-AD19-A644CB4624D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1AA44A-747A-41DA-85F0-DF5EFDEEE519}" type="sibTrans" cxnId="{A0258094-46EF-40DA-AD19-A644CB4624D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712A16-36AE-40BF-82ED-354DB2746FC9}">
      <dgm:prSet custT="1"/>
      <dgm:spPr/>
      <dgm:t>
        <a:bodyPr/>
        <a:lstStyle/>
        <a:p>
          <a:r>
            <a: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A366C4-F466-41E2-BF07-EAD95F89390C}" type="parTrans" cxnId="{4A0C008C-2E0F-44BC-AC23-57E32E5330E0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20D1A5-8C07-46D7-9A68-62C08E6B96A0}" type="sibTrans" cxnId="{4A0C008C-2E0F-44BC-AC23-57E32E5330E0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33CD0-3512-4E89-9795-FC449295EDE0}" type="pres">
      <dgm:prSet presAssocID="{A17C9BFF-0E8C-4199-8F82-662FC2CB9D71}" presName="vert0" presStyleCnt="0">
        <dgm:presLayoutVars>
          <dgm:dir/>
          <dgm:animOne val="branch"/>
          <dgm:animLvl val="lvl"/>
        </dgm:presLayoutVars>
      </dgm:prSet>
      <dgm:spPr/>
    </dgm:pt>
    <dgm:pt modelId="{C19CF368-A868-4AC8-9477-71713499A6C0}" type="pres">
      <dgm:prSet presAssocID="{591B9D41-358B-4B37-81D2-3292C81BFB7E}" presName="thickLine" presStyleLbl="alignNode1" presStyleIdx="0" presStyleCnt="8"/>
      <dgm:spPr/>
    </dgm:pt>
    <dgm:pt modelId="{6BB4954B-81E8-4942-9B6E-F932705F373E}" type="pres">
      <dgm:prSet presAssocID="{591B9D41-358B-4B37-81D2-3292C81BFB7E}" presName="horz1" presStyleCnt="0"/>
      <dgm:spPr/>
    </dgm:pt>
    <dgm:pt modelId="{8200449D-FB85-41B6-B737-18089C2E962B}" type="pres">
      <dgm:prSet presAssocID="{591B9D41-358B-4B37-81D2-3292C81BFB7E}" presName="tx1" presStyleLbl="revTx" presStyleIdx="0" presStyleCnt="8"/>
      <dgm:spPr/>
    </dgm:pt>
    <dgm:pt modelId="{43CBA34A-2B33-4CCA-9BA9-084AE931B218}" type="pres">
      <dgm:prSet presAssocID="{591B9D41-358B-4B37-81D2-3292C81BFB7E}" presName="vert1" presStyleCnt="0"/>
      <dgm:spPr/>
    </dgm:pt>
    <dgm:pt modelId="{D8BAB372-4042-4E17-A14D-C335B64D5F30}" type="pres">
      <dgm:prSet presAssocID="{62CD8DF5-93D1-4EBA-A81F-27EC52AE5043}" presName="thickLine" presStyleLbl="alignNode1" presStyleIdx="1" presStyleCnt="8"/>
      <dgm:spPr/>
    </dgm:pt>
    <dgm:pt modelId="{BAD3A6C1-44C8-48ED-87BA-BA99E496D408}" type="pres">
      <dgm:prSet presAssocID="{62CD8DF5-93D1-4EBA-A81F-27EC52AE5043}" presName="horz1" presStyleCnt="0"/>
      <dgm:spPr/>
    </dgm:pt>
    <dgm:pt modelId="{22BD8B87-88A3-48FD-83CC-C8144AECA207}" type="pres">
      <dgm:prSet presAssocID="{62CD8DF5-93D1-4EBA-A81F-27EC52AE5043}" presName="tx1" presStyleLbl="revTx" presStyleIdx="1" presStyleCnt="8"/>
      <dgm:spPr/>
    </dgm:pt>
    <dgm:pt modelId="{76C08C8C-E9E1-4034-A17E-F6E837BF72B3}" type="pres">
      <dgm:prSet presAssocID="{62CD8DF5-93D1-4EBA-A81F-27EC52AE5043}" presName="vert1" presStyleCnt="0"/>
      <dgm:spPr/>
    </dgm:pt>
    <dgm:pt modelId="{46AD898A-57A0-41A7-B0B3-EB143E218583}" type="pres">
      <dgm:prSet presAssocID="{DF470285-F6BD-4544-9FCD-70F079050460}" presName="thickLine" presStyleLbl="alignNode1" presStyleIdx="2" presStyleCnt="8"/>
      <dgm:spPr/>
    </dgm:pt>
    <dgm:pt modelId="{7CEA8097-4C4B-49D2-882A-437F5B7994BA}" type="pres">
      <dgm:prSet presAssocID="{DF470285-F6BD-4544-9FCD-70F079050460}" presName="horz1" presStyleCnt="0"/>
      <dgm:spPr/>
    </dgm:pt>
    <dgm:pt modelId="{428E7752-2DFF-4764-A4AB-28342BBEFD51}" type="pres">
      <dgm:prSet presAssocID="{DF470285-F6BD-4544-9FCD-70F079050460}" presName="tx1" presStyleLbl="revTx" presStyleIdx="2" presStyleCnt="8"/>
      <dgm:spPr/>
    </dgm:pt>
    <dgm:pt modelId="{5554C73A-ACB2-4775-8A64-5F0F8A595CB3}" type="pres">
      <dgm:prSet presAssocID="{DF470285-F6BD-4544-9FCD-70F079050460}" presName="vert1" presStyleCnt="0"/>
      <dgm:spPr/>
    </dgm:pt>
    <dgm:pt modelId="{6CD4B189-F50A-4F30-B84A-E99EA67E9669}" type="pres">
      <dgm:prSet presAssocID="{6E7BFC09-0A4B-4845-A666-E1438C87958E}" presName="thickLine" presStyleLbl="alignNode1" presStyleIdx="3" presStyleCnt="8"/>
      <dgm:spPr/>
    </dgm:pt>
    <dgm:pt modelId="{9D09E4F7-806C-4B23-A462-9DCDB35DC20B}" type="pres">
      <dgm:prSet presAssocID="{6E7BFC09-0A4B-4845-A666-E1438C87958E}" presName="horz1" presStyleCnt="0"/>
      <dgm:spPr/>
    </dgm:pt>
    <dgm:pt modelId="{83E0974C-5C93-4B31-B36B-858CCF56C4D4}" type="pres">
      <dgm:prSet presAssocID="{6E7BFC09-0A4B-4845-A666-E1438C87958E}" presName="tx1" presStyleLbl="revTx" presStyleIdx="3" presStyleCnt="8"/>
      <dgm:spPr/>
    </dgm:pt>
    <dgm:pt modelId="{CC81D7DD-115B-4BBB-A441-C2D2811EBFAC}" type="pres">
      <dgm:prSet presAssocID="{6E7BFC09-0A4B-4845-A666-E1438C87958E}" presName="vert1" presStyleCnt="0"/>
      <dgm:spPr/>
    </dgm:pt>
    <dgm:pt modelId="{E19C9D50-F9D4-433C-9937-09399E530F26}" type="pres">
      <dgm:prSet presAssocID="{CFDC7CB2-ABD1-4294-AD2C-8D70AD030099}" presName="thickLine" presStyleLbl="alignNode1" presStyleIdx="4" presStyleCnt="8"/>
      <dgm:spPr/>
    </dgm:pt>
    <dgm:pt modelId="{59A0D338-81AA-441B-9072-5800C90BA07E}" type="pres">
      <dgm:prSet presAssocID="{CFDC7CB2-ABD1-4294-AD2C-8D70AD030099}" presName="horz1" presStyleCnt="0"/>
      <dgm:spPr/>
    </dgm:pt>
    <dgm:pt modelId="{F11E76FB-2344-4679-AF25-C4FC83A2EA6B}" type="pres">
      <dgm:prSet presAssocID="{CFDC7CB2-ABD1-4294-AD2C-8D70AD030099}" presName="tx1" presStyleLbl="revTx" presStyleIdx="4" presStyleCnt="8"/>
      <dgm:spPr/>
    </dgm:pt>
    <dgm:pt modelId="{1E452F2D-27F1-49DC-A2AF-8F74C1FA2BD7}" type="pres">
      <dgm:prSet presAssocID="{CFDC7CB2-ABD1-4294-AD2C-8D70AD030099}" presName="vert1" presStyleCnt="0"/>
      <dgm:spPr/>
    </dgm:pt>
    <dgm:pt modelId="{A747961E-FB4B-4D02-A8AD-24D1177AF694}" type="pres">
      <dgm:prSet presAssocID="{B303B7D3-AFFC-4732-8492-6CA090F642F4}" presName="thickLine" presStyleLbl="alignNode1" presStyleIdx="5" presStyleCnt="8"/>
      <dgm:spPr/>
    </dgm:pt>
    <dgm:pt modelId="{74968ECE-B694-48B9-A66F-8F935320DB6C}" type="pres">
      <dgm:prSet presAssocID="{B303B7D3-AFFC-4732-8492-6CA090F642F4}" presName="horz1" presStyleCnt="0"/>
      <dgm:spPr/>
    </dgm:pt>
    <dgm:pt modelId="{F9F497B0-5F98-41CB-BE59-8E712863CDD5}" type="pres">
      <dgm:prSet presAssocID="{B303B7D3-AFFC-4732-8492-6CA090F642F4}" presName="tx1" presStyleLbl="revTx" presStyleIdx="5" presStyleCnt="8"/>
      <dgm:spPr/>
    </dgm:pt>
    <dgm:pt modelId="{1A7D553B-3B06-45F4-8905-8B6B711BE6EE}" type="pres">
      <dgm:prSet presAssocID="{B303B7D3-AFFC-4732-8492-6CA090F642F4}" presName="vert1" presStyleCnt="0"/>
      <dgm:spPr/>
    </dgm:pt>
    <dgm:pt modelId="{12202FB3-F32B-45EE-AB55-23FFCE6ED00E}" type="pres">
      <dgm:prSet presAssocID="{CDE00622-DB90-4189-9A97-0FA126B751D4}" presName="thickLine" presStyleLbl="alignNode1" presStyleIdx="6" presStyleCnt="8"/>
      <dgm:spPr/>
    </dgm:pt>
    <dgm:pt modelId="{736EF4F6-11A6-4B45-B34B-876A94494666}" type="pres">
      <dgm:prSet presAssocID="{CDE00622-DB90-4189-9A97-0FA126B751D4}" presName="horz1" presStyleCnt="0"/>
      <dgm:spPr/>
    </dgm:pt>
    <dgm:pt modelId="{7AB44F78-1D29-4BF5-A8C4-0FE7DB54E1BA}" type="pres">
      <dgm:prSet presAssocID="{CDE00622-DB90-4189-9A97-0FA126B751D4}" presName="tx1" presStyleLbl="revTx" presStyleIdx="6" presStyleCnt="8"/>
      <dgm:spPr/>
    </dgm:pt>
    <dgm:pt modelId="{E6061EFA-06C7-4D88-A2D4-519712FAAE50}" type="pres">
      <dgm:prSet presAssocID="{CDE00622-DB90-4189-9A97-0FA126B751D4}" presName="vert1" presStyleCnt="0"/>
      <dgm:spPr/>
    </dgm:pt>
    <dgm:pt modelId="{4A57DBEE-F1F5-4BC2-8B24-C72ACBC697CD}" type="pres">
      <dgm:prSet presAssocID="{DF712A16-36AE-40BF-82ED-354DB2746FC9}" presName="thickLine" presStyleLbl="alignNode1" presStyleIdx="7" presStyleCnt="8"/>
      <dgm:spPr/>
    </dgm:pt>
    <dgm:pt modelId="{94813F10-D0C0-4C73-9E56-D954549CD8E2}" type="pres">
      <dgm:prSet presAssocID="{DF712A16-36AE-40BF-82ED-354DB2746FC9}" presName="horz1" presStyleCnt="0"/>
      <dgm:spPr/>
    </dgm:pt>
    <dgm:pt modelId="{7A0FD36D-4C4B-4917-A335-E873265D6CAF}" type="pres">
      <dgm:prSet presAssocID="{DF712A16-36AE-40BF-82ED-354DB2746FC9}" presName="tx1" presStyleLbl="revTx" presStyleIdx="7" presStyleCnt="8"/>
      <dgm:spPr/>
    </dgm:pt>
    <dgm:pt modelId="{83BD2BAC-CA1C-4F94-AA8D-5E72E052C8C5}" type="pres">
      <dgm:prSet presAssocID="{DF712A16-36AE-40BF-82ED-354DB2746FC9}" presName="vert1" presStyleCnt="0"/>
      <dgm:spPr/>
    </dgm:pt>
  </dgm:ptLst>
  <dgm:cxnLst>
    <dgm:cxn modelId="{E2CDD316-C2C2-4E51-9566-56A0D13AFE01}" type="presOf" srcId="{A17C9BFF-0E8C-4199-8F82-662FC2CB9D71}" destId="{6C533CD0-3512-4E89-9795-FC449295EDE0}" srcOrd="0" destOrd="0" presId="urn:microsoft.com/office/officeart/2008/layout/LinedList"/>
    <dgm:cxn modelId="{5D49AB1A-107B-43D9-AB28-A0A00F2E2245}" type="presOf" srcId="{CFDC7CB2-ABD1-4294-AD2C-8D70AD030099}" destId="{F11E76FB-2344-4679-AF25-C4FC83A2EA6B}" srcOrd="0" destOrd="0" presId="urn:microsoft.com/office/officeart/2008/layout/LinedList"/>
    <dgm:cxn modelId="{62D2B835-01EF-40AB-9A06-8EB150BB6FC3}" type="presOf" srcId="{B303B7D3-AFFC-4732-8492-6CA090F642F4}" destId="{F9F497B0-5F98-41CB-BE59-8E712863CDD5}" srcOrd="0" destOrd="0" presId="urn:microsoft.com/office/officeart/2008/layout/LinedList"/>
    <dgm:cxn modelId="{6936AE37-C0A2-44C7-B97A-B99573D44599}" type="presOf" srcId="{62CD8DF5-93D1-4EBA-A81F-27EC52AE5043}" destId="{22BD8B87-88A3-48FD-83CC-C8144AECA207}" srcOrd="0" destOrd="0" presId="urn:microsoft.com/office/officeart/2008/layout/LinedList"/>
    <dgm:cxn modelId="{1744D13F-7369-4340-81BE-C6F21E316F66}" type="presOf" srcId="{DF470285-F6BD-4544-9FCD-70F079050460}" destId="{428E7752-2DFF-4764-A4AB-28342BBEFD51}" srcOrd="0" destOrd="0" presId="urn:microsoft.com/office/officeart/2008/layout/LinedList"/>
    <dgm:cxn modelId="{7D113C61-7808-4CC7-9CF3-3B66A313B6DE}" srcId="{A17C9BFF-0E8C-4199-8F82-662FC2CB9D71}" destId="{DF470285-F6BD-4544-9FCD-70F079050460}" srcOrd="2" destOrd="0" parTransId="{CCCB3C30-53FD-4032-968D-D6D0196B477F}" sibTransId="{E7C15109-57CC-40D3-A3E2-7490DF13786C}"/>
    <dgm:cxn modelId="{A3B08B64-FF6F-4B1A-95BB-C4AA3B4BB9CF}" srcId="{A17C9BFF-0E8C-4199-8F82-662FC2CB9D71}" destId="{CFDC7CB2-ABD1-4294-AD2C-8D70AD030099}" srcOrd="4" destOrd="0" parTransId="{5134F937-E028-4C7F-A6C7-3283E640EBE6}" sibTransId="{891BA498-A84C-4F0C-B8B8-6151C0A19EAA}"/>
    <dgm:cxn modelId="{03241D65-A293-4217-BC0F-C8C3BC5F3CAB}" srcId="{A17C9BFF-0E8C-4199-8F82-662FC2CB9D71}" destId="{6E7BFC09-0A4B-4845-A666-E1438C87958E}" srcOrd="3" destOrd="0" parTransId="{107192B2-CDD2-4B02-B9ED-C6E1D006F1B2}" sibTransId="{CA95965C-E28B-4A0B-99C4-647CD85234B5}"/>
    <dgm:cxn modelId="{21750484-9E6F-4732-AE2F-F9051AA68FDC}" srcId="{A17C9BFF-0E8C-4199-8F82-662FC2CB9D71}" destId="{62CD8DF5-93D1-4EBA-A81F-27EC52AE5043}" srcOrd="1" destOrd="0" parTransId="{3398F121-B66A-416F-8336-4C0E21BE82B3}" sibTransId="{137FF05B-C97C-4253-8643-F252AADD0A38}"/>
    <dgm:cxn modelId="{4A0C008C-2E0F-44BC-AC23-57E32E5330E0}" srcId="{A17C9BFF-0E8C-4199-8F82-662FC2CB9D71}" destId="{DF712A16-36AE-40BF-82ED-354DB2746FC9}" srcOrd="7" destOrd="0" parTransId="{7AA366C4-F466-41E2-BF07-EAD95F89390C}" sibTransId="{DE20D1A5-8C07-46D7-9A68-62C08E6B96A0}"/>
    <dgm:cxn modelId="{A0258094-46EF-40DA-AD19-A644CB4624D7}" srcId="{A17C9BFF-0E8C-4199-8F82-662FC2CB9D71}" destId="{CDE00622-DB90-4189-9A97-0FA126B751D4}" srcOrd="6" destOrd="0" parTransId="{96F210CB-121F-41F0-9396-DD130B47B2F5}" sibTransId="{6C1AA44A-747A-41DA-85F0-DF5EFDEEE519}"/>
    <dgm:cxn modelId="{354E8CB9-A178-434D-9A2A-6FC3FADB58AA}" srcId="{A17C9BFF-0E8C-4199-8F82-662FC2CB9D71}" destId="{B303B7D3-AFFC-4732-8492-6CA090F642F4}" srcOrd="5" destOrd="0" parTransId="{447274EE-2BEE-444A-9CBD-275862598B58}" sibTransId="{D4B63347-E2F6-40A2-9658-B09688136480}"/>
    <dgm:cxn modelId="{B94B7BC3-F60E-4B71-A31F-F3E458BDA10E}" type="presOf" srcId="{CDE00622-DB90-4189-9A97-0FA126B751D4}" destId="{7AB44F78-1D29-4BF5-A8C4-0FE7DB54E1BA}" srcOrd="0" destOrd="0" presId="urn:microsoft.com/office/officeart/2008/layout/LinedList"/>
    <dgm:cxn modelId="{CF2080C8-D152-40FF-B498-320737CE6F1C}" srcId="{A17C9BFF-0E8C-4199-8F82-662FC2CB9D71}" destId="{591B9D41-358B-4B37-81D2-3292C81BFB7E}" srcOrd="0" destOrd="0" parTransId="{0C998427-6A94-4C2B-8D57-D253DF3793E5}" sibTransId="{4A81F69D-1C2B-43E0-8988-D28833ECAB21}"/>
    <dgm:cxn modelId="{28B567CD-F02F-4DB2-B628-44BDD641BF82}" type="presOf" srcId="{591B9D41-358B-4B37-81D2-3292C81BFB7E}" destId="{8200449D-FB85-41B6-B737-18089C2E962B}" srcOrd="0" destOrd="0" presId="urn:microsoft.com/office/officeart/2008/layout/LinedList"/>
    <dgm:cxn modelId="{C9EBF9D3-631A-484B-B2D0-3346CA28EB54}" type="presOf" srcId="{DF712A16-36AE-40BF-82ED-354DB2746FC9}" destId="{7A0FD36D-4C4B-4917-A335-E873265D6CAF}" srcOrd="0" destOrd="0" presId="urn:microsoft.com/office/officeart/2008/layout/LinedList"/>
    <dgm:cxn modelId="{B5226BEF-433D-4AC0-B5EC-2DBF83055EF8}" type="presOf" srcId="{6E7BFC09-0A4B-4845-A666-E1438C87958E}" destId="{83E0974C-5C93-4B31-B36B-858CCF56C4D4}" srcOrd="0" destOrd="0" presId="urn:microsoft.com/office/officeart/2008/layout/LinedList"/>
    <dgm:cxn modelId="{E2ADF7D1-996E-4BB0-B2F2-061CED804002}" type="presParOf" srcId="{6C533CD0-3512-4E89-9795-FC449295EDE0}" destId="{C19CF368-A868-4AC8-9477-71713499A6C0}" srcOrd="0" destOrd="0" presId="urn:microsoft.com/office/officeart/2008/layout/LinedList"/>
    <dgm:cxn modelId="{9F8FE635-6139-43CB-AD4A-C27252DD4CE5}" type="presParOf" srcId="{6C533CD0-3512-4E89-9795-FC449295EDE0}" destId="{6BB4954B-81E8-4942-9B6E-F932705F373E}" srcOrd="1" destOrd="0" presId="urn:microsoft.com/office/officeart/2008/layout/LinedList"/>
    <dgm:cxn modelId="{C4A6AFCF-A85B-41C0-A4EB-872B3BFC7C09}" type="presParOf" srcId="{6BB4954B-81E8-4942-9B6E-F932705F373E}" destId="{8200449D-FB85-41B6-B737-18089C2E962B}" srcOrd="0" destOrd="0" presId="urn:microsoft.com/office/officeart/2008/layout/LinedList"/>
    <dgm:cxn modelId="{AC67E166-21D2-4F60-A225-5BB8AF57ABE1}" type="presParOf" srcId="{6BB4954B-81E8-4942-9B6E-F932705F373E}" destId="{43CBA34A-2B33-4CCA-9BA9-084AE931B218}" srcOrd="1" destOrd="0" presId="urn:microsoft.com/office/officeart/2008/layout/LinedList"/>
    <dgm:cxn modelId="{6EA65971-5BA8-43AB-A29C-FACEE8170662}" type="presParOf" srcId="{6C533CD0-3512-4E89-9795-FC449295EDE0}" destId="{D8BAB372-4042-4E17-A14D-C335B64D5F30}" srcOrd="2" destOrd="0" presId="urn:microsoft.com/office/officeart/2008/layout/LinedList"/>
    <dgm:cxn modelId="{23A9535B-A3DF-4011-BFA0-7D25908B3968}" type="presParOf" srcId="{6C533CD0-3512-4E89-9795-FC449295EDE0}" destId="{BAD3A6C1-44C8-48ED-87BA-BA99E496D408}" srcOrd="3" destOrd="0" presId="urn:microsoft.com/office/officeart/2008/layout/LinedList"/>
    <dgm:cxn modelId="{230EEC9E-870E-4FBE-9FFE-A4B6B2087A4B}" type="presParOf" srcId="{BAD3A6C1-44C8-48ED-87BA-BA99E496D408}" destId="{22BD8B87-88A3-48FD-83CC-C8144AECA207}" srcOrd="0" destOrd="0" presId="urn:microsoft.com/office/officeart/2008/layout/LinedList"/>
    <dgm:cxn modelId="{D4D9F394-C460-4D41-9BA8-BEDFD585A6DB}" type="presParOf" srcId="{BAD3A6C1-44C8-48ED-87BA-BA99E496D408}" destId="{76C08C8C-E9E1-4034-A17E-F6E837BF72B3}" srcOrd="1" destOrd="0" presId="urn:microsoft.com/office/officeart/2008/layout/LinedList"/>
    <dgm:cxn modelId="{8DB485E9-3C4A-4962-8B9B-A5A82F5917D8}" type="presParOf" srcId="{6C533CD0-3512-4E89-9795-FC449295EDE0}" destId="{46AD898A-57A0-41A7-B0B3-EB143E218583}" srcOrd="4" destOrd="0" presId="urn:microsoft.com/office/officeart/2008/layout/LinedList"/>
    <dgm:cxn modelId="{2F5F0506-A753-4EB3-9323-91704224288C}" type="presParOf" srcId="{6C533CD0-3512-4E89-9795-FC449295EDE0}" destId="{7CEA8097-4C4B-49D2-882A-437F5B7994BA}" srcOrd="5" destOrd="0" presId="urn:microsoft.com/office/officeart/2008/layout/LinedList"/>
    <dgm:cxn modelId="{38E3A666-0CA1-4A42-BEBC-B842D71D149D}" type="presParOf" srcId="{7CEA8097-4C4B-49D2-882A-437F5B7994BA}" destId="{428E7752-2DFF-4764-A4AB-28342BBEFD51}" srcOrd="0" destOrd="0" presId="urn:microsoft.com/office/officeart/2008/layout/LinedList"/>
    <dgm:cxn modelId="{4455BA7E-9CDA-4CC1-AD5A-0DDAB8F5825F}" type="presParOf" srcId="{7CEA8097-4C4B-49D2-882A-437F5B7994BA}" destId="{5554C73A-ACB2-4775-8A64-5F0F8A595CB3}" srcOrd="1" destOrd="0" presId="urn:microsoft.com/office/officeart/2008/layout/LinedList"/>
    <dgm:cxn modelId="{2171A1B6-0C43-4860-8143-9F2F48B42040}" type="presParOf" srcId="{6C533CD0-3512-4E89-9795-FC449295EDE0}" destId="{6CD4B189-F50A-4F30-B84A-E99EA67E9669}" srcOrd="6" destOrd="0" presId="urn:microsoft.com/office/officeart/2008/layout/LinedList"/>
    <dgm:cxn modelId="{60A012B3-E4A3-4DAA-A9F4-35F2F6B844AF}" type="presParOf" srcId="{6C533CD0-3512-4E89-9795-FC449295EDE0}" destId="{9D09E4F7-806C-4B23-A462-9DCDB35DC20B}" srcOrd="7" destOrd="0" presId="urn:microsoft.com/office/officeart/2008/layout/LinedList"/>
    <dgm:cxn modelId="{AA8E0759-FBF2-479F-AF47-8482EE55D41E}" type="presParOf" srcId="{9D09E4F7-806C-4B23-A462-9DCDB35DC20B}" destId="{83E0974C-5C93-4B31-B36B-858CCF56C4D4}" srcOrd="0" destOrd="0" presId="urn:microsoft.com/office/officeart/2008/layout/LinedList"/>
    <dgm:cxn modelId="{C05AB7B1-7F98-44B1-9B2B-98296B7B4CAD}" type="presParOf" srcId="{9D09E4F7-806C-4B23-A462-9DCDB35DC20B}" destId="{CC81D7DD-115B-4BBB-A441-C2D2811EBFAC}" srcOrd="1" destOrd="0" presId="urn:microsoft.com/office/officeart/2008/layout/LinedList"/>
    <dgm:cxn modelId="{C3FB8BE9-9C7F-40DC-8A1B-076C9E727EBF}" type="presParOf" srcId="{6C533CD0-3512-4E89-9795-FC449295EDE0}" destId="{E19C9D50-F9D4-433C-9937-09399E530F26}" srcOrd="8" destOrd="0" presId="urn:microsoft.com/office/officeart/2008/layout/LinedList"/>
    <dgm:cxn modelId="{76CB24C7-E036-48F0-90F8-4D485F3DA9AD}" type="presParOf" srcId="{6C533CD0-3512-4E89-9795-FC449295EDE0}" destId="{59A0D338-81AA-441B-9072-5800C90BA07E}" srcOrd="9" destOrd="0" presId="urn:microsoft.com/office/officeart/2008/layout/LinedList"/>
    <dgm:cxn modelId="{2502D4F8-AFD2-4013-B04B-F525DC66130F}" type="presParOf" srcId="{59A0D338-81AA-441B-9072-5800C90BA07E}" destId="{F11E76FB-2344-4679-AF25-C4FC83A2EA6B}" srcOrd="0" destOrd="0" presId="urn:microsoft.com/office/officeart/2008/layout/LinedList"/>
    <dgm:cxn modelId="{43F5D2FF-73F1-419A-965F-5C8F773F1929}" type="presParOf" srcId="{59A0D338-81AA-441B-9072-5800C90BA07E}" destId="{1E452F2D-27F1-49DC-A2AF-8F74C1FA2BD7}" srcOrd="1" destOrd="0" presId="urn:microsoft.com/office/officeart/2008/layout/LinedList"/>
    <dgm:cxn modelId="{5024C865-7EDD-47A6-8225-BCEE1C5D2B47}" type="presParOf" srcId="{6C533CD0-3512-4E89-9795-FC449295EDE0}" destId="{A747961E-FB4B-4D02-A8AD-24D1177AF694}" srcOrd="10" destOrd="0" presId="urn:microsoft.com/office/officeart/2008/layout/LinedList"/>
    <dgm:cxn modelId="{302FF6D5-40A4-4FBA-8D03-DA9EE33FDA8D}" type="presParOf" srcId="{6C533CD0-3512-4E89-9795-FC449295EDE0}" destId="{74968ECE-B694-48B9-A66F-8F935320DB6C}" srcOrd="11" destOrd="0" presId="urn:microsoft.com/office/officeart/2008/layout/LinedList"/>
    <dgm:cxn modelId="{1993E4CE-EC76-462E-AAF5-C3D6D994AA51}" type="presParOf" srcId="{74968ECE-B694-48B9-A66F-8F935320DB6C}" destId="{F9F497B0-5F98-41CB-BE59-8E712863CDD5}" srcOrd="0" destOrd="0" presId="urn:microsoft.com/office/officeart/2008/layout/LinedList"/>
    <dgm:cxn modelId="{73A50B1D-1FCA-4C4B-A9C2-B51785EE2372}" type="presParOf" srcId="{74968ECE-B694-48B9-A66F-8F935320DB6C}" destId="{1A7D553B-3B06-45F4-8905-8B6B711BE6EE}" srcOrd="1" destOrd="0" presId="urn:microsoft.com/office/officeart/2008/layout/LinedList"/>
    <dgm:cxn modelId="{2467F94B-B863-45F9-A0FD-B30643C46499}" type="presParOf" srcId="{6C533CD0-3512-4E89-9795-FC449295EDE0}" destId="{12202FB3-F32B-45EE-AB55-23FFCE6ED00E}" srcOrd="12" destOrd="0" presId="urn:microsoft.com/office/officeart/2008/layout/LinedList"/>
    <dgm:cxn modelId="{164E2003-544C-4843-9282-5D16617357AA}" type="presParOf" srcId="{6C533CD0-3512-4E89-9795-FC449295EDE0}" destId="{736EF4F6-11A6-4B45-B34B-876A94494666}" srcOrd="13" destOrd="0" presId="urn:microsoft.com/office/officeart/2008/layout/LinedList"/>
    <dgm:cxn modelId="{6348C961-AB89-45A4-96E8-B94282A70763}" type="presParOf" srcId="{736EF4F6-11A6-4B45-B34B-876A94494666}" destId="{7AB44F78-1D29-4BF5-A8C4-0FE7DB54E1BA}" srcOrd="0" destOrd="0" presId="urn:microsoft.com/office/officeart/2008/layout/LinedList"/>
    <dgm:cxn modelId="{0B0F98EB-89AE-4E0B-AB25-74DAEF3D91A9}" type="presParOf" srcId="{736EF4F6-11A6-4B45-B34B-876A94494666}" destId="{E6061EFA-06C7-4D88-A2D4-519712FAAE50}" srcOrd="1" destOrd="0" presId="urn:microsoft.com/office/officeart/2008/layout/LinedList"/>
    <dgm:cxn modelId="{D271AB7E-8AB2-4904-B263-8EBA4381CF52}" type="presParOf" srcId="{6C533CD0-3512-4E89-9795-FC449295EDE0}" destId="{4A57DBEE-F1F5-4BC2-8B24-C72ACBC697CD}" srcOrd="14" destOrd="0" presId="urn:microsoft.com/office/officeart/2008/layout/LinedList"/>
    <dgm:cxn modelId="{3F93AA20-787E-4C78-BFCE-B0D899760334}" type="presParOf" srcId="{6C533CD0-3512-4E89-9795-FC449295EDE0}" destId="{94813F10-D0C0-4C73-9E56-D954549CD8E2}" srcOrd="15" destOrd="0" presId="urn:microsoft.com/office/officeart/2008/layout/LinedList"/>
    <dgm:cxn modelId="{B408AC2B-9E51-40BB-AE84-BBAB3D98D1C8}" type="presParOf" srcId="{94813F10-D0C0-4C73-9E56-D954549CD8E2}" destId="{7A0FD36D-4C4B-4917-A335-E873265D6CAF}" srcOrd="0" destOrd="0" presId="urn:microsoft.com/office/officeart/2008/layout/LinedList"/>
    <dgm:cxn modelId="{A18F2D7D-BF24-41AA-A4A9-5822DD9F8310}" type="presParOf" srcId="{94813F10-D0C0-4C73-9E56-D954549CD8E2}" destId="{83BD2BAC-CA1C-4F94-AA8D-5E72E052C8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450E8E-098F-4AF1-91EC-5310464810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8BB574-4045-42AB-AEDC-DB553F5677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06F7B0-AA53-4AD3-A02D-BE7E639BFE30}" type="parTrans" cxnId="{F247182A-6118-42EE-AFAB-A52923A00B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42FE83-80A8-438F-97F4-2006E248AF23}" type="sibTrans" cxnId="{F247182A-6118-42EE-AFAB-A52923A00B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460AE9-4CE2-4CB2-9740-63ECA9E801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Downloaded from Edunet Foundation.</a:t>
          </a:r>
        </a:p>
      </dgm:t>
    </dgm:pt>
    <dgm:pt modelId="{C5B4ABAA-AFC7-4D81-B290-59D7D1993268}" type="parTrans" cxnId="{41B51F72-B1E0-42C9-AB9F-0A2B71B96B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197768-3D48-49E8-A519-5E474B2D77CB}" type="sibTrans" cxnId="{41B51F72-B1E0-42C9-AB9F-0A2B71B96B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26C49-EE1C-4918-8862-007FEF4FD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Then the datasheet is opened in Excel.</a:t>
          </a:r>
        </a:p>
      </dgm:t>
    </dgm:pt>
    <dgm:pt modelId="{1E98C802-078F-4633-8D60-BBF2C31AB282}" type="parTrans" cxnId="{2C93F9BD-69ED-41ED-8FC4-39380A0772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E51386-AC77-437B-9E45-F83434D458BA}" type="sibTrans" cxnId="{2C93F9BD-69ED-41ED-8FC4-39380A0772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5D60A7-8664-48A8-918C-2DB065AAA9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Feature Collection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E68DA3-1153-45C9-B17F-61B92153F3D0}" type="parTrans" cxnId="{F1902A70-65DC-4CD9-A367-3B2AC596AAF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25C75C-D7A3-4B5A-B216-47D83DC5A037}" type="sibTrans" cxnId="{F1902A70-65DC-4CD9-A367-3B2AC596AAF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E870B1-8262-4EBB-88AA-8584FFCF58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Select the required column for analyzing.</a:t>
          </a:r>
        </a:p>
      </dgm:t>
    </dgm:pt>
    <dgm:pt modelId="{C91572F5-27D2-4FA9-8AA8-A53686EAE446}" type="parTrans" cxnId="{490E3945-64EA-45D6-867E-79A86D66B9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520BB9-E856-45D7-B3F5-EF4F0C1DEBCB}" type="sibTrans" cxnId="{490E3945-64EA-45D6-867E-79A86D66B9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CCA24B-8B0D-4127-9D68-7A0A803C0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Check for blank data in required column.</a:t>
          </a:r>
        </a:p>
      </dgm:t>
    </dgm:pt>
    <dgm:pt modelId="{46B2EC70-16AB-4B0B-BA8A-1424C746AB1D}" type="parTrans" cxnId="{233EE6C3-71FB-424C-A566-0C0887972B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16B2BD-C5F9-4411-B8B5-7E9CC30CA775}" type="sibTrans" cxnId="{233EE6C3-71FB-424C-A566-0C0887972B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E5357-9CC7-4796-B567-267B3533A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3C230B-09CD-48D4-B9B7-97F93458EC96}" type="parTrans" cxnId="{21BFB1AA-81B2-47F5-986B-4CBF426DD7B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30F9E1-F698-4FBA-8CBA-5334D85A81E3}" type="sibTrans" cxnId="{21BFB1AA-81B2-47F5-986B-4CBF426DD7B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87CE58-2705-4BB2-97BA-306F5B3083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Select the column where the blank data is present.</a:t>
          </a:r>
        </a:p>
      </dgm:t>
    </dgm:pt>
    <dgm:pt modelId="{71D2EEB1-2F73-4EC9-B50E-FD8D12E7184E}" type="parTrans" cxnId="{2A723618-5E54-49CF-B90E-D4AA866D53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E62E9E-8EE2-46B0-9503-CDF13E60327A}" type="sibTrans" cxnId="{2A723618-5E54-49CF-B90E-D4AA866D538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4863BA-AF77-4998-9F1D-A67A5E4A4A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Select conditional formatting option.</a:t>
          </a:r>
        </a:p>
      </dgm:t>
    </dgm:pt>
    <dgm:pt modelId="{12197098-818B-494F-B179-A7916E684380}" type="parTrans" cxnId="{0372A50F-DE39-4580-9F19-AAF83A82570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AEE99D-50D7-417A-BC20-9D5515871141}" type="sibTrans" cxnId="{0372A50F-DE39-4580-9F19-AAF83A82570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F62E3C-F33B-4F1C-BF37-928863863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Fill the blank data with color.</a:t>
          </a:r>
        </a:p>
      </dgm:t>
    </dgm:pt>
    <dgm:pt modelId="{B9FE5179-0842-4A0C-8796-DAEA3F1756FC}" type="parTrans" cxnId="{0191D6E5-A5A0-4EE8-8024-20563AF3E3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EAB49A-A5FF-46CE-A374-C64BD2FB0C66}" type="sibTrans" cxnId="{0191D6E5-A5A0-4EE8-8024-20563AF3E3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582821-A42E-4C96-AA2E-95E0DB8EF4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Then select filter option and filter by color.</a:t>
          </a:r>
        </a:p>
      </dgm:t>
    </dgm:pt>
    <dgm:pt modelId="{3539601E-4AC2-4FAB-AAA1-4EE8B3F127CC}" type="parTrans" cxnId="{1691B185-D504-434F-84CB-9D0F2188C32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B4DC0F-8180-447C-A6F5-4F21AAE840D8}" type="sibTrans" cxnId="{1691B185-D504-434F-84CB-9D0F2188C32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275CA2-E3D1-4329-BAE6-8E269133DC5F}" type="pres">
      <dgm:prSet presAssocID="{EB450E8E-098F-4AF1-91EC-531046481063}" presName="linear" presStyleCnt="0">
        <dgm:presLayoutVars>
          <dgm:animLvl val="lvl"/>
          <dgm:resizeHandles val="exact"/>
        </dgm:presLayoutVars>
      </dgm:prSet>
      <dgm:spPr/>
    </dgm:pt>
    <dgm:pt modelId="{22E51B0E-5FA5-4308-A78B-ED155970D054}" type="pres">
      <dgm:prSet presAssocID="{E78BB574-4045-42AB-AEDC-DB553F5677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37F833-651D-4FB4-B7D6-4EE8B8AD38FA}" type="pres">
      <dgm:prSet presAssocID="{E78BB574-4045-42AB-AEDC-DB553F56772A}" presName="childText" presStyleLbl="revTx" presStyleIdx="0" presStyleCnt="3">
        <dgm:presLayoutVars>
          <dgm:bulletEnabled val="1"/>
        </dgm:presLayoutVars>
      </dgm:prSet>
      <dgm:spPr/>
    </dgm:pt>
    <dgm:pt modelId="{3B077DE0-6809-488E-AA70-3FE83120F3ED}" type="pres">
      <dgm:prSet presAssocID="{C35D60A7-8664-48A8-918C-2DB065AAA9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AD4290-C28F-4E06-A768-44388821C2B7}" type="pres">
      <dgm:prSet presAssocID="{C35D60A7-8664-48A8-918C-2DB065AAA97F}" presName="childText" presStyleLbl="revTx" presStyleIdx="1" presStyleCnt="3">
        <dgm:presLayoutVars>
          <dgm:bulletEnabled val="1"/>
        </dgm:presLayoutVars>
      </dgm:prSet>
      <dgm:spPr/>
    </dgm:pt>
    <dgm:pt modelId="{BBA6E6E2-C7B6-49FE-8309-40FC461E22D5}" type="pres">
      <dgm:prSet presAssocID="{142E5357-9CC7-4796-B567-267B3533A9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F7227E-D1DA-464E-8B76-A4833CCCDB99}" type="pres">
      <dgm:prSet presAssocID="{142E5357-9CC7-4796-B567-267B3533A92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372A50F-DE39-4580-9F19-AAF83A82570B}" srcId="{142E5357-9CC7-4796-B567-267B3533A92E}" destId="{724863BA-AF77-4998-9F1D-A67A5E4A4A84}" srcOrd="1" destOrd="0" parTransId="{12197098-818B-494F-B179-A7916E684380}" sibTransId="{E1AEE99D-50D7-417A-BC20-9D5515871141}"/>
    <dgm:cxn modelId="{2A723618-5E54-49CF-B90E-D4AA866D5385}" srcId="{142E5357-9CC7-4796-B567-267B3533A92E}" destId="{E787CE58-2705-4BB2-97BA-306F5B30835D}" srcOrd="0" destOrd="0" parTransId="{71D2EEB1-2F73-4EC9-B50E-FD8D12E7184E}" sibTransId="{2AE62E9E-8EE2-46B0-9503-CDF13E60327A}"/>
    <dgm:cxn modelId="{F247182A-6118-42EE-AFAB-A52923A00B6B}" srcId="{EB450E8E-098F-4AF1-91EC-531046481063}" destId="{E78BB574-4045-42AB-AEDC-DB553F56772A}" srcOrd="0" destOrd="0" parTransId="{2306F7B0-AA53-4AD3-A02D-BE7E639BFE30}" sibTransId="{3E42FE83-80A8-438F-97F4-2006E248AF23}"/>
    <dgm:cxn modelId="{3B4CE833-FD1C-404B-83A2-81835374A09D}" type="presOf" srcId="{E78BB574-4045-42AB-AEDC-DB553F56772A}" destId="{22E51B0E-5FA5-4308-A78B-ED155970D054}" srcOrd="0" destOrd="0" presId="urn:microsoft.com/office/officeart/2005/8/layout/vList2"/>
    <dgm:cxn modelId="{9627045D-90B5-4701-A00F-AF22C3CA9937}" type="presOf" srcId="{31460AE9-4CE2-4CB2-9740-63ECA9E80112}" destId="{8337F833-651D-4FB4-B7D6-4EE8B8AD38FA}" srcOrd="0" destOrd="0" presId="urn:microsoft.com/office/officeart/2005/8/layout/vList2"/>
    <dgm:cxn modelId="{BB573A62-7CCC-4486-894F-62E4F8AF8E29}" type="presOf" srcId="{EB450E8E-098F-4AF1-91EC-531046481063}" destId="{4E275CA2-E3D1-4329-BAE6-8E269133DC5F}" srcOrd="0" destOrd="0" presId="urn:microsoft.com/office/officeart/2005/8/layout/vList2"/>
    <dgm:cxn modelId="{490E3945-64EA-45D6-867E-79A86D66B916}" srcId="{C35D60A7-8664-48A8-918C-2DB065AAA97F}" destId="{30E870B1-8262-4EBB-88AA-8584FFCF5895}" srcOrd="0" destOrd="0" parTransId="{C91572F5-27D2-4FA9-8AA8-A53686EAE446}" sibTransId="{41520BB9-E856-45D7-B3F5-EF4F0C1DEBCB}"/>
    <dgm:cxn modelId="{03969669-86DD-4300-8256-D32F289F3F6A}" type="presOf" srcId="{30E870B1-8262-4EBB-88AA-8584FFCF5895}" destId="{B9AD4290-C28F-4E06-A768-44388821C2B7}" srcOrd="0" destOrd="0" presId="urn:microsoft.com/office/officeart/2005/8/layout/vList2"/>
    <dgm:cxn modelId="{5D80706D-0A25-412C-B6D3-0850FE2C6D10}" type="presOf" srcId="{C35D60A7-8664-48A8-918C-2DB065AAA97F}" destId="{3B077DE0-6809-488E-AA70-3FE83120F3ED}" srcOrd="0" destOrd="0" presId="urn:microsoft.com/office/officeart/2005/8/layout/vList2"/>
    <dgm:cxn modelId="{F1902A70-65DC-4CD9-A367-3B2AC596AAF9}" srcId="{EB450E8E-098F-4AF1-91EC-531046481063}" destId="{C35D60A7-8664-48A8-918C-2DB065AAA97F}" srcOrd="1" destOrd="0" parTransId="{6BE68DA3-1153-45C9-B17F-61B92153F3D0}" sibTransId="{A725C75C-D7A3-4B5A-B216-47D83DC5A037}"/>
    <dgm:cxn modelId="{41B51F72-B1E0-42C9-AB9F-0A2B71B96BE2}" srcId="{E78BB574-4045-42AB-AEDC-DB553F56772A}" destId="{31460AE9-4CE2-4CB2-9740-63ECA9E80112}" srcOrd="0" destOrd="0" parTransId="{C5B4ABAA-AFC7-4D81-B290-59D7D1993268}" sibTransId="{C6197768-3D48-49E8-A519-5E474B2D77CB}"/>
    <dgm:cxn modelId="{0B5D6753-4EC5-4DC0-BA32-DAE8C441F5D6}" type="presOf" srcId="{B1CCA24B-8B0D-4127-9D68-7A0A803C0EF1}" destId="{B9AD4290-C28F-4E06-A768-44388821C2B7}" srcOrd="0" destOrd="1" presId="urn:microsoft.com/office/officeart/2005/8/layout/vList2"/>
    <dgm:cxn modelId="{8C4DEF58-52FB-4AF4-89E6-179EFDFB9599}" type="presOf" srcId="{DDF26C49-EE1C-4918-8862-007FEF4FD326}" destId="{8337F833-651D-4FB4-B7D6-4EE8B8AD38FA}" srcOrd="0" destOrd="1" presId="urn:microsoft.com/office/officeart/2005/8/layout/vList2"/>
    <dgm:cxn modelId="{981AF65A-6CEB-4E25-A8A8-3858DB6A409F}" type="presOf" srcId="{E787CE58-2705-4BB2-97BA-306F5B30835D}" destId="{5FF7227E-D1DA-464E-8B76-A4833CCCDB99}" srcOrd="0" destOrd="0" presId="urn:microsoft.com/office/officeart/2005/8/layout/vList2"/>
    <dgm:cxn modelId="{1691B185-D504-434F-84CB-9D0F2188C32A}" srcId="{142E5357-9CC7-4796-B567-267B3533A92E}" destId="{9C582821-A42E-4C96-AA2E-95E0DB8EF4F8}" srcOrd="3" destOrd="0" parTransId="{3539601E-4AC2-4FAB-AAA1-4EE8B3F127CC}" sibTransId="{94B4DC0F-8180-447C-A6F5-4F21AAE840D8}"/>
    <dgm:cxn modelId="{A1D0478F-CF85-4FBF-AD61-995C084A4D49}" type="presOf" srcId="{142E5357-9CC7-4796-B567-267B3533A92E}" destId="{BBA6E6E2-C7B6-49FE-8309-40FC461E22D5}" srcOrd="0" destOrd="0" presId="urn:microsoft.com/office/officeart/2005/8/layout/vList2"/>
    <dgm:cxn modelId="{61B0189F-494D-40ED-979F-328344F52958}" type="presOf" srcId="{724863BA-AF77-4998-9F1D-A67A5E4A4A84}" destId="{5FF7227E-D1DA-464E-8B76-A4833CCCDB99}" srcOrd="0" destOrd="1" presId="urn:microsoft.com/office/officeart/2005/8/layout/vList2"/>
    <dgm:cxn modelId="{02F6FFA6-E77D-44BD-9978-A67F7FE53076}" type="presOf" srcId="{9C582821-A42E-4C96-AA2E-95E0DB8EF4F8}" destId="{5FF7227E-D1DA-464E-8B76-A4833CCCDB99}" srcOrd="0" destOrd="3" presId="urn:microsoft.com/office/officeart/2005/8/layout/vList2"/>
    <dgm:cxn modelId="{21BFB1AA-81B2-47F5-986B-4CBF426DD7BC}" srcId="{EB450E8E-098F-4AF1-91EC-531046481063}" destId="{142E5357-9CC7-4796-B567-267B3533A92E}" srcOrd="2" destOrd="0" parTransId="{C13C230B-09CD-48D4-B9B7-97F93458EC96}" sibTransId="{0130F9E1-F698-4FBA-8CBA-5334D85A81E3}"/>
    <dgm:cxn modelId="{3FBA9EB0-153F-4501-9C4C-25329D0B0F97}" type="presOf" srcId="{1CF62E3C-F33B-4F1C-BF37-928863863932}" destId="{5FF7227E-D1DA-464E-8B76-A4833CCCDB99}" srcOrd="0" destOrd="2" presId="urn:microsoft.com/office/officeart/2005/8/layout/vList2"/>
    <dgm:cxn modelId="{2C93F9BD-69ED-41ED-8FC4-39380A077260}" srcId="{E78BB574-4045-42AB-AEDC-DB553F56772A}" destId="{DDF26C49-EE1C-4918-8862-007FEF4FD326}" srcOrd="1" destOrd="0" parTransId="{1E98C802-078F-4633-8D60-BBF2C31AB282}" sibTransId="{DBE51386-AC77-437B-9E45-F83434D458BA}"/>
    <dgm:cxn modelId="{233EE6C3-71FB-424C-A566-0C0887972B6D}" srcId="{C35D60A7-8664-48A8-918C-2DB065AAA97F}" destId="{B1CCA24B-8B0D-4127-9D68-7A0A803C0EF1}" srcOrd="1" destOrd="0" parTransId="{46B2EC70-16AB-4B0B-BA8A-1424C746AB1D}" sibTransId="{C916B2BD-C5F9-4411-B8B5-7E9CC30CA775}"/>
    <dgm:cxn modelId="{0191D6E5-A5A0-4EE8-8024-20563AF3E304}" srcId="{142E5357-9CC7-4796-B567-267B3533A92E}" destId="{1CF62E3C-F33B-4F1C-BF37-928863863932}" srcOrd="2" destOrd="0" parTransId="{B9FE5179-0842-4A0C-8796-DAEA3F1756FC}" sibTransId="{8CEAB49A-A5FF-46CE-A374-C64BD2FB0C66}"/>
    <dgm:cxn modelId="{7E8428E0-450E-4826-BA90-2BFCFD293062}" type="presParOf" srcId="{4E275CA2-E3D1-4329-BAE6-8E269133DC5F}" destId="{22E51B0E-5FA5-4308-A78B-ED155970D054}" srcOrd="0" destOrd="0" presId="urn:microsoft.com/office/officeart/2005/8/layout/vList2"/>
    <dgm:cxn modelId="{456B8F54-062A-405E-AF62-A3F37711D731}" type="presParOf" srcId="{4E275CA2-E3D1-4329-BAE6-8E269133DC5F}" destId="{8337F833-651D-4FB4-B7D6-4EE8B8AD38FA}" srcOrd="1" destOrd="0" presId="urn:microsoft.com/office/officeart/2005/8/layout/vList2"/>
    <dgm:cxn modelId="{1E329FE6-5296-48BD-9CA2-2925DA4D81B3}" type="presParOf" srcId="{4E275CA2-E3D1-4329-BAE6-8E269133DC5F}" destId="{3B077DE0-6809-488E-AA70-3FE83120F3ED}" srcOrd="2" destOrd="0" presId="urn:microsoft.com/office/officeart/2005/8/layout/vList2"/>
    <dgm:cxn modelId="{A60E0B72-7FCE-4173-BC77-E363E598E06D}" type="presParOf" srcId="{4E275CA2-E3D1-4329-BAE6-8E269133DC5F}" destId="{B9AD4290-C28F-4E06-A768-44388821C2B7}" srcOrd="3" destOrd="0" presId="urn:microsoft.com/office/officeart/2005/8/layout/vList2"/>
    <dgm:cxn modelId="{6A090FDB-AC7B-4D81-936E-E5A46F1A46B6}" type="presParOf" srcId="{4E275CA2-E3D1-4329-BAE6-8E269133DC5F}" destId="{BBA6E6E2-C7B6-49FE-8309-40FC461E22D5}" srcOrd="4" destOrd="0" presId="urn:microsoft.com/office/officeart/2005/8/layout/vList2"/>
    <dgm:cxn modelId="{7E3A8C76-5472-4E01-A1C7-85178482A86E}" type="presParOf" srcId="{4E275CA2-E3D1-4329-BAE6-8E269133DC5F}" destId="{5FF7227E-D1DA-464E-8B76-A4833CCCDB9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450E8E-098F-4AF1-91EC-5310464810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BB574-4045-42AB-AEDC-DB553F5677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900" b="1" dirty="0">
              <a:latin typeface="Times New Roman" panose="02020603050405020304" pitchFamily="18" charset="0"/>
              <a:cs typeface="Times New Roman" panose="02020603050405020304" pitchFamily="18" charset="0"/>
            </a:rPr>
            <a:t>Analyzation</a:t>
          </a:r>
        </a:p>
      </dgm:t>
    </dgm:pt>
    <dgm:pt modelId="{2306F7B0-AA53-4AD3-A02D-BE7E639BFE30}" type="parTrans" cxnId="{F247182A-6118-42EE-AFAB-A52923A00B6B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42FE83-80A8-438F-97F4-2006E248AF23}" type="sibTrans" cxnId="{F247182A-6118-42EE-AFAB-A52923A00B6B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460AE9-4CE2-4CB2-9740-63ECA9E801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Select PivotChart analyze option.</a:t>
          </a:r>
        </a:p>
      </dgm:t>
    </dgm:pt>
    <dgm:pt modelId="{C5B4ABAA-AFC7-4D81-B290-59D7D1993268}" type="parTrans" cxnId="{41B51F72-B1E0-42C9-AB9F-0A2B71B96BE2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197768-3D48-49E8-A519-5E474B2D77CB}" type="sibTrans" cxnId="{41B51F72-B1E0-42C9-AB9F-0A2B71B96BE2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5D60A7-8664-48A8-918C-2DB065AAA9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900" b="1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</a:p>
      </dgm:t>
    </dgm:pt>
    <dgm:pt modelId="{6BE68DA3-1153-45C9-B17F-61B92153F3D0}" type="parTrans" cxnId="{F1902A70-65DC-4CD9-A367-3B2AC596AAF9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25C75C-D7A3-4B5A-B216-47D83DC5A037}" type="sibTrans" cxnId="{F1902A70-65DC-4CD9-A367-3B2AC596AAF9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E870B1-8262-4EBB-88AA-8584FFCF58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>
              <a:latin typeface="Times New Roman" panose="02020603050405020304" pitchFamily="18" charset="0"/>
              <a:cs typeface="Times New Roman" panose="02020603050405020304" pitchFamily="18" charset="0"/>
            </a:rPr>
            <a:t>Now a bar graph showing different Trend is appeared.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1572F5-27D2-4FA9-8AA8-A53686EAE446}" type="parTrans" cxnId="{490E3945-64EA-45D6-867E-79A86D66B916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520BB9-E856-45D7-B3F5-EF4F0C1DEBCB}" type="sibTrans" cxnId="{490E3945-64EA-45D6-867E-79A86D66B916}">
      <dgm:prSet/>
      <dgm:spPr/>
      <dgm:t>
        <a:bodyPr/>
        <a:lstStyle/>
        <a:p>
          <a:endParaRPr lang="en-US" sz="2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1B473-5A80-4A1F-B933-C858807D73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>
              <a:latin typeface="Times New Roman" panose="02020603050405020304" pitchFamily="18" charset="0"/>
              <a:cs typeface="Times New Roman" panose="02020603050405020304" pitchFamily="18" charset="0"/>
            </a:rPr>
            <a:t>In PivotChart analyze, select the required features for analyzing such as First name, Business unit, Gender code, Performance level.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000673-A8DF-4664-9540-330346DABF28}" type="parTrans" cxnId="{987391EA-8507-477F-98D0-CFC1F9E959F5}">
      <dgm:prSet/>
      <dgm:spPr/>
      <dgm:t>
        <a:bodyPr/>
        <a:lstStyle/>
        <a:p>
          <a:endParaRPr lang="en-US" sz="2300"/>
        </a:p>
      </dgm:t>
    </dgm:pt>
    <dgm:pt modelId="{5FCF6648-D9E9-4950-A980-B836A54E2221}" type="sibTrans" cxnId="{987391EA-8507-477F-98D0-CFC1F9E959F5}">
      <dgm:prSet/>
      <dgm:spPr/>
      <dgm:t>
        <a:bodyPr/>
        <a:lstStyle/>
        <a:p>
          <a:endParaRPr lang="en-US" sz="2300"/>
        </a:p>
      </dgm:t>
    </dgm:pt>
    <dgm:pt modelId="{A5FDC22C-D8D5-4D6C-BF62-C80382A68E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>
              <a:latin typeface="Times New Roman" panose="02020603050405020304" pitchFamily="18" charset="0"/>
              <a:cs typeface="Times New Roman" panose="02020603050405020304" pitchFamily="18" charset="0"/>
            </a:rPr>
            <a:t>Now choose business unit as axis and first names as values.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532DCE-FECD-42B4-BA85-72BB125C525C}" type="parTrans" cxnId="{6E36D1D0-EE90-4162-85D7-B88167408868}">
      <dgm:prSet/>
      <dgm:spPr/>
      <dgm:t>
        <a:bodyPr/>
        <a:lstStyle/>
        <a:p>
          <a:endParaRPr lang="en-US" sz="2300"/>
        </a:p>
      </dgm:t>
    </dgm:pt>
    <dgm:pt modelId="{8859D56D-2387-4504-B094-8B7864675886}" type="sibTrans" cxnId="{6E36D1D0-EE90-4162-85D7-B88167408868}">
      <dgm:prSet/>
      <dgm:spPr/>
      <dgm:t>
        <a:bodyPr/>
        <a:lstStyle/>
        <a:p>
          <a:endParaRPr lang="en-US" sz="2300"/>
        </a:p>
      </dgm:t>
    </dgm:pt>
    <dgm:pt modelId="{CC2B32F3-5160-44F4-AA43-A4EDEBAF99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In the graph, we can observe the Employee and their performance levels in an Organization. </a:t>
          </a:r>
        </a:p>
      </dgm:t>
    </dgm:pt>
    <dgm:pt modelId="{61F83517-4FE9-4869-9537-0891C50B93B8}" type="parTrans" cxnId="{464F99B7-C4EB-4076-A052-01261F0F59D2}">
      <dgm:prSet/>
      <dgm:spPr/>
      <dgm:t>
        <a:bodyPr/>
        <a:lstStyle/>
        <a:p>
          <a:endParaRPr lang="en-US" sz="2300"/>
        </a:p>
      </dgm:t>
    </dgm:pt>
    <dgm:pt modelId="{5FF1DE41-562B-4BDA-ADBD-4A5A376D0C04}" type="sibTrans" cxnId="{464F99B7-C4EB-4076-A052-01261F0F59D2}">
      <dgm:prSet/>
      <dgm:spPr/>
      <dgm:t>
        <a:bodyPr/>
        <a:lstStyle/>
        <a:p>
          <a:endParaRPr lang="en-US" sz="2300"/>
        </a:p>
      </dgm:t>
    </dgm:pt>
    <dgm:pt modelId="{A9858278-FAD1-488D-A38C-0107957B89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features can be compared according to gender and performance level using this graph in Excel.</a:t>
          </a:r>
        </a:p>
      </dgm:t>
    </dgm:pt>
    <dgm:pt modelId="{2E5A8E60-27FB-42CD-BE6B-E881DEB1FFC6}" type="parTrans" cxnId="{8E03D020-64A6-493A-9094-5A6785E5B4A9}">
      <dgm:prSet/>
      <dgm:spPr/>
      <dgm:t>
        <a:bodyPr/>
        <a:lstStyle/>
        <a:p>
          <a:endParaRPr lang="en-US"/>
        </a:p>
      </dgm:t>
    </dgm:pt>
    <dgm:pt modelId="{67F12414-39FB-42C2-9A62-806FE31361E4}" type="sibTrans" cxnId="{8E03D020-64A6-493A-9094-5A6785E5B4A9}">
      <dgm:prSet/>
      <dgm:spPr/>
      <dgm:t>
        <a:bodyPr/>
        <a:lstStyle/>
        <a:p>
          <a:endParaRPr lang="en-US"/>
        </a:p>
      </dgm:t>
    </dgm:pt>
    <dgm:pt modelId="{4E275CA2-E3D1-4329-BAE6-8E269133DC5F}" type="pres">
      <dgm:prSet presAssocID="{EB450E8E-098F-4AF1-91EC-531046481063}" presName="linear" presStyleCnt="0">
        <dgm:presLayoutVars>
          <dgm:animLvl val="lvl"/>
          <dgm:resizeHandles val="exact"/>
        </dgm:presLayoutVars>
      </dgm:prSet>
      <dgm:spPr/>
    </dgm:pt>
    <dgm:pt modelId="{22E51B0E-5FA5-4308-A78B-ED155970D054}" type="pres">
      <dgm:prSet presAssocID="{E78BB574-4045-42AB-AEDC-DB553F56772A}" presName="parentText" presStyleLbl="node1" presStyleIdx="0" presStyleCnt="2" custScaleY="63452">
        <dgm:presLayoutVars>
          <dgm:chMax val="0"/>
          <dgm:bulletEnabled val="1"/>
        </dgm:presLayoutVars>
      </dgm:prSet>
      <dgm:spPr/>
    </dgm:pt>
    <dgm:pt modelId="{8337F833-651D-4FB4-B7D6-4EE8B8AD38FA}" type="pres">
      <dgm:prSet presAssocID="{E78BB574-4045-42AB-AEDC-DB553F56772A}" presName="childText" presStyleLbl="revTx" presStyleIdx="0" presStyleCnt="2">
        <dgm:presLayoutVars>
          <dgm:bulletEnabled val="1"/>
        </dgm:presLayoutVars>
      </dgm:prSet>
      <dgm:spPr/>
    </dgm:pt>
    <dgm:pt modelId="{3B077DE0-6809-488E-AA70-3FE83120F3ED}" type="pres">
      <dgm:prSet presAssocID="{C35D60A7-8664-48A8-918C-2DB065AAA97F}" presName="parentText" presStyleLbl="node1" presStyleIdx="1" presStyleCnt="2" custScaleY="50620">
        <dgm:presLayoutVars>
          <dgm:chMax val="0"/>
          <dgm:bulletEnabled val="1"/>
        </dgm:presLayoutVars>
      </dgm:prSet>
      <dgm:spPr/>
    </dgm:pt>
    <dgm:pt modelId="{B9AD4290-C28F-4E06-A768-44388821C2B7}" type="pres">
      <dgm:prSet presAssocID="{C35D60A7-8664-48A8-918C-2DB065AAA97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717D19-8D17-419D-90DA-7B1DD93B6AF5}" type="presOf" srcId="{C35D60A7-8664-48A8-918C-2DB065AAA97F}" destId="{3B077DE0-6809-488E-AA70-3FE83120F3ED}" srcOrd="0" destOrd="0" presId="urn:microsoft.com/office/officeart/2005/8/layout/vList2"/>
    <dgm:cxn modelId="{8E03D020-64A6-493A-9094-5A6785E5B4A9}" srcId="{C35D60A7-8664-48A8-918C-2DB065AAA97F}" destId="{A9858278-FAD1-488D-A38C-0107957B890F}" srcOrd="2" destOrd="0" parTransId="{2E5A8E60-27FB-42CD-BE6B-E881DEB1FFC6}" sibTransId="{67F12414-39FB-42C2-9A62-806FE31361E4}"/>
    <dgm:cxn modelId="{B8B59F27-CD82-4D00-8C63-586641EA6548}" type="presOf" srcId="{E78BB574-4045-42AB-AEDC-DB553F56772A}" destId="{22E51B0E-5FA5-4308-A78B-ED155970D054}" srcOrd="0" destOrd="0" presId="urn:microsoft.com/office/officeart/2005/8/layout/vList2"/>
    <dgm:cxn modelId="{F247182A-6118-42EE-AFAB-A52923A00B6B}" srcId="{EB450E8E-098F-4AF1-91EC-531046481063}" destId="{E78BB574-4045-42AB-AEDC-DB553F56772A}" srcOrd="0" destOrd="0" parTransId="{2306F7B0-AA53-4AD3-A02D-BE7E639BFE30}" sibTransId="{3E42FE83-80A8-438F-97F4-2006E248AF23}"/>
    <dgm:cxn modelId="{490E3945-64EA-45D6-867E-79A86D66B916}" srcId="{C35D60A7-8664-48A8-918C-2DB065AAA97F}" destId="{30E870B1-8262-4EBB-88AA-8584FFCF5895}" srcOrd="0" destOrd="0" parTransId="{C91572F5-27D2-4FA9-8AA8-A53686EAE446}" sibTransId="{41520BB9-E856-45D7-B3F5-EF4F0C1DEBCB}"/>
    <dgm:cxn modelId="{F1902A70-65DC-4CD9-A367-3B2AC596AAF9}" srcId="{EB450E8E-098F-4AF1-91EC-531046481063}" destId="{C35D60A7-8664-48A8-918C-2DB065AAA97F}" srcOrd="1" destOrd="0" parTransId="{6BE68DA3-1153-45C9-B17F-61B92153F3D0}" sibTransId="{A725C75C-D7A3-4B5A-B216-47D83DC5A037}"/>
    <dgm:cxn modelId="{41B51F72-B1E0-42C9-AB9F-0A2B71B96BE2}" srcId="{E78BB574-4045-42AB-AEDC-DB553F56772A}" destId="{31460AE9-4CE2-4CB2-9740-63ECA9E80112}" srcOrd="0" destOrd="0" parTransId="{C5B4ABAA-AFC7-4D81-B290-59D7D1993268}" sibTransId="{C6197768-3D48-49E8-A519-5E474B2D77CB}"/>
    <dgm:cxn modelId="{0A082D7F-92B2-49BF-BCAE-8D766EC0ACD2}" type="presOf" srcId="{EB450E8E-098F-4AF1-91EC-531046481063}" destId="{4E275CA2-E3D1-4329-BAE6-8E269133DC5F}" srcOrd="0" destOrd="0" presId="urn:microsoft.com/office/officeart/2005/8/layout/vList2"/>
    <dgm:cxn modelId="{86AD8E98-8545-492B-814B-464F69B411D0}" type="presOf" srcId="{31460AE9-4CE2-4CB2-9740-63ECA9E80112}" destId="{8337F833-651D-4FB4-B7D6-4EE8B8AD38FA}" srcOrd="0" destOrd="0" presId="urn:microsoft.com/office/officeart/2005/8/layout/vList2"/>
    <dgm:cxn modelId="{D4BCC2A4-F6F6-4478-9792-36AD221832EE}" type="presOf" srcId="{B031B473-5A80-4A1F-B933-C858807D7315}" destId="{8337F833-651D-4FB4-B7D6-4EE8B8AD38FA}" srcOrd="0" destOrd="1" presId="urn:microsoft.com/office/officeart/2005/8/layout/vList2"/>
    <dgm:cxn modelId="{44BEC8AA-A529-4783-B239-7E71C30F5F99}" type="presOf" srcId="{A9858278-FAD1-488D-A38C-0107957B890F}" destId="{B9AD4290-C28F-4E06-A768-44388821C2B7}" srcOrd="0" destOrd="2" presId="urn:microsoft.com/office/officeart/2005/8/layout/vList2"/>
    <dgm:cxn modelId="{464F99B7-C4EB-4076-A052-01261F0F59D2}" srcId="{C35D60A7-8664-48A8-918C-2DB065AAA97F}" destId="{CC2B32F3-5160-44F4-AA43-A4EDEBAF9988}" srcOrd="1" destOrd="0" parTransId="{61F83517-4FE9-4869-9537-0891C50B93B8}" sibTransId="{5FF1DE41-562B-4BDA-ADBD-4A5A376D0C04}"/>
    <dgm:cxn modelId="{06E2D8BC-8241-4F70-8A4E-BBB39C316C03}" type="presOf" srcId="{30E870B1-8262-4EBB-88AA-8584FFCF5895}" destId="{B9AD4290-C28F-4E06-A768-44388821C2B7}" srcOrd="0" destOrd="0" presId="urn:microsoft.com/office/officeart/2005/8/layout/vList2"/>
    <dgm:cxn modelId="{2BE155C3-241A-43B3-A7C1-DBFE6404DA04}" type="presOf" srcId="{A5FDC22C-D8D5-4D6C-BF62-C80382A68EA5}" destId="{8337F833-651D-4FB4-B7D6-4EE8B8AD38FA}" srcOrd="0" destOrd="2" presId="urn:microsoft.com/office/officeart/2005/8/layout/vList2"/>
    <dgm:cxn modelId="{6E36D1D0-EE90-4162-85D7-B88167408868}" srcId="{E78BB574-4045-42AB-AEDC-DB553F56772A}" destId="{A5FDC22C-D8D5-4D6C-BF62-C80382A68EA5}" srcOrd="2" destOrd="0" parTransId="{64532DCE-FECD-42B4-BA85-72BB125C525C}" sibTransId="{8859D56D-2387-4504-B094-8B7864675886}"/>
    <dgm:cxn modelId="{4CE87CDE-00AA-47C7-82C6-340F918BFB2C}" type="presOf" srcId="{CC2B32F3-5160-44F4-AA43-A4EDEBAF9988}" destId="{B9AD4290-C28F-4E06-A768-44388821C2B7}" srcOrd="0" destOrd="1" presId="urn:microsoft.com/office/officeart/2005/8/layout/vList2"/>
    <dgm:cxn modelId="{987391EA-8507-477F-98D0-CFC1F9E959F5}" srcId="{E78BB574-4045-42AB-AEDC-DB553F56772A}" destId="{B031B473-5A80-4A1F-B933-C858807D7315}" srcOrd="1" destOrd="0" parTransId="{98000673-A8DF-4664-9540-330346DABF28}" sibTransId="{5FCF6648-D9E9-4950-A980-B836A54E2221}"/>
    <dgm:cxn modelId="{8342DCE7-C754-4651-ADFD-61E4FE449F8B}" type="presParOf" srcId="{4E275CA2-E3D1-4329-BAE6-8E269133DC5F}" destId="{22E51B0E-5FA5-4308-A78B-ED155970D054}" srcOrd="0" destOrd="0" presId="urn:microsoft.com/office/officeart/2005/8/layout/vList2"/>
    <dgm:cxn modelId="{028EB4A7-3CD6-4EA5-9366-562A1B40C292}" type="presParOf" srcId="{4E275CA2-E3D1-4329-BAE6-8E269133DC5F}" destId="{8337F833-651D-4FB4-B7D6-4EE8B8AD38FA}" srcOrd="1" destOrd="0" presId="urn:microsoft.com/office/officeart/2005/8/layout/vList2"/>
    <dgm:cxn modelId="{8E23F669-275B-4CE3-92A9-23AD128344A7}" type="presParOf" srcId="{4E275CA2-E3D1-4329-BAE6-8E269133DC5F}" destId="{3B077DE0-6809-488E-AA70-3FE83120F3ED}" srcOrd="2" destOrd="0" presId="urn:microsoft.com/office/officeart/2005/8/layout/vList2"/>
    <dgm:cxn modelId="{09F4C717-F73E-4A5B-A82B-EA3C58ACF28A}" type="presParOf" srcId="{4E275CA2-E3D1-4329-BAE6-8E269133DC5F}" destId="{B9AD4290-C28F-4E06-A768-44388821C2B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6FF51-58CA-4849-9F84-06937811A245}">
      <dsp:nvSpPr>
        <dsp:cNvPr id="0" name=""/>
        <dsp:cNvSpPr/>
      </dsp:nvSpPr>
      <dsp:spPr>
        <a:xfrm>
          <a:off x="0" y="281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A857F-2C97-4BE5-9738-FFA3EAE6D10F}">
      <dsp:nvSpPr>
        <dsp:cNvPr id="0" name=""/>
        <dsp:cNvSpPr/>
      </dsp:nvSpPr>
      <dsp:spPr>
        <a:xfrm>
          <a:off x="0" y="281"/>
          <a:ext cx="8915400" cy="46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STUDENT NAME </a:t>
          </a:r>
          <a:r>
            <a:rPr lang="en-US" sz="2200" kern="1200" dirty="0"/>
            <a:t>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Daneshwaran D</a:t>
          </a:r>
        </a:p>
      </dsp:txBody>
      <dsp:txXfrm>
        <a:off x="0" y="281"/>
        <a:ext cx="8915400" cy="461552"/>
      </dsp:txXfrm>
    </dsp:sp>
    <dsp:sp modelId="{DD699363-8EFA-4E1F-814D-F8BB9494062E}">
      <dsp:nvSpPr>
        <dsp:cNvPr id="0" name=""/>
        <dsp:cNvSpPr/>
      </dsp:nvSpPr>
      <dsp:spPr>
        <a:xfrm>
          <a:off x="0" y="461833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10602-81C8-457F-A157-100994799D39}">
      <dsp:nvSpPr>
        <dsp:cNvPr id="0" name=""/>
        <dsp:cNvSpPr/>
      </dsp:nvSpPr>
      <dsp:spPr>
        <a:xfrm>
          <a:off x="0" y="461833"/>
          <a:ext cx="8915400" cy="46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REGISTER NO 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312212076</a:t>
          </a:r>
        </a:p>
      </dsp:txBody>
      <dsp:txXfrm>
        <a:off x="0" y="461833"/>
        <a:ext cx="8915400" cy="461552"/>
      </dsp:txXfrm>
    </dsp:sp>
    <dsp:sp modelId="{1E329A75-1F9D-4F78-AE57-19EB698DE869}">
      <dsp:nvSpPr>
        <dsp:cNvPr id="0" name=""/>
        <dsp:cNvSpPr/>
      </dsp:nvSpPr>
      <dsp:spPr>
        <a:xfrm>
          <a:off x="0" y="923385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7C310-7F74-4D52-BAEA-20329E64793C}">
      <dsp:nvSpPr>
        <dsp:cNvPr id="0" name=""/>
        <dsp:cNvSpPr/>
      </dsp:nvSpPr>
      <dsp:spPr>
        <a:xfrm>
          <a:off x="0" y="923385"/>
          <a:ext cx="8915400" cy="46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NAAN MUDHALVAN ID : </a:t>
          </a:r>
          <a:r>
            <a:rPr lang="en-US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autunm1437bcom22sii23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23385"/>
        <a:ext cx="8915400" cy="461552"/>
      </dsp:txXfrm>
    </dsp:sp>
    <dsp:sp modelId="{C1CD5728-9348-450B-837F-58451F31B737}">
      <dsp:nvSpPr>
        <dsp:cNvPr id="0" name=""/>
        <dsp:cNvSpPr/>
      </dsp:nvSpPr>
      <dsp:spPr>
        <a:xfrm>
          <a:off x="0" y="1384938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A4B6C-7682-4973-B1F9-7CF3FDB2C31E}">
      <dsp:nvSpPr>
        <dsp:cNvPr id="0" name=""/>
        <dsp:cNvSpPr/>
      </dsp:nvSpPr>
      <dsp:spPr>
        <a:xfrm>
          <a:off x="0" y="1384938"/>
          <a:ext cx="8915400" cy="46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DEPARTMENT 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B. Com (GEN)</a:t>
          </a:r>
        </a:p>
      </dsp:txBody>
      <dsp:txXfrm>
        <a:off x="0" y="1384938"/>
        <a:ext cx="8915400" cy="461552"/>
      </dsp:txXfrm>
    </dsp:sp>
    <dsp:sp modelId="{5E6194DD-67F1-423D-86CD-65E61D609132}">
      <dsp:nvSpPr>
        <dsp:cNvPr id="0" name=""/>
        <dsp:cNvSpPr/>
      </dsp:nvSpPr>
      <dsp:spPr>
        <a:xfrm>
          <a:off x="0" y="184649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CB460-1B82-4785-BB3C-79241029853A}">
      <dsp:nvSpPr>
        <dsp:cNvPr id="0" name=""/>
        <dsp:cNvSpPr/>
      </dsp:nvSpPr>
      <dsp:spPr>
        <a:xfrm>
          <a:off x="0" y="1846490"/>
          <a:ext cx="8915400" cy="46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COLLEGE 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 GREGORIOS COLLEGE OF ARTS &amp; SCIENCE</a:t>
          </a:r>
        </a:p>
      </dsp:txBody>
      <dsp:txXfrm>
        <a:off x="0" y="1846490"/>
        <a:ext cx="8915400" cy="4615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CF368-A868-4AC8-9477-71713499A6C0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0449D-FB85-41B6-B737-18089C2E962B}">
      <dsp:nvSpPr>
        <dsp:cNvPr id="0" name=""/>
        <dsp:cNvSpPr/>
      </dsp:nvSpPr>
      <dsp:spPr>
        <a:xfrm>
          <a:off x="0" y="0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5029199" cy="550150"/>
      </dsp:txXfrm>
    </dsp:sp>
    <dsp:sp modelId="{D8BAB372-4042-4E17-A14D-C335B64D5F30}">
      <dsp:nvSpPr>
        <dsp:cNvPr id="0" name=""/>
        <dsp:cNvSpPr/>
      </dsp:nvSpPr>
      <dsp:spPr>
        <a:xfrm>
          <a:off x="0" y="55015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D8B87-88A3-48FD-83CC-C8144AECA207}">
      <dsp:nvSpPr>
        <dsp:cNvPr id="0" name=""/>
        <dsp:cNvSpPr/>
      </dsp:nvSpPr>
      <dsp:spPr>
        <a:xfrm>
          <a:off x="0" y="550150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50150"/>
        <a:ext cx="5029199" cy="550150"/>
      </dsp:txXfrm>
    </dsp:sp>
    <dsp:sp modelId="{46AD898A-57A0-41A7-B0B3-EB143E218583}">
      <dsp:nvSpPr>
        <dsp:cNvPr id="0" name=""/>
        <dsp:cNvSpPr/>
      </dsp:nvSpPr>
      <dsp:spPr>
        <a:xfrm>
          <a:off x="0" y="1100301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E7752-2DFF-4764-A4AB-28342BBEFD51}">
      <dsp:nvSpPr>
        <dsp:cNvPr id="0" name=""/>
        <dsp:cNvSpPr/>
      </dsp:nvSpPr>
      <dsp:spPr>
        <a:xfrm>
          <a:off x="0" y="1100301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End Users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00301"/>
        <a:ext cx="5029199" cy="550150"/>
      </dsp:txXfrm>
    </dsp:sp>
    <dsp:sp modelId="{6CD4B189-F50A-4F30-B84A-E99EA67E9669}">
      <dsp:nvSpPr>
        <dsp:cNvPr id="0" name=""/>
        <dsp:cNvSpPr/>
      </dsp:nvSpPr>
      <dsp:spPr>
        <a:xfrm>
          <a:off x="0" y="1650451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0974C-5C93-4B31-B36B-858CCF56C4D4}">
      <dsp:nvSpPr>
        <dsp:cNvPr id="0" name=""/>
        <dsp:cNvSpPr/>
      </dsp:nvSpPr>
      <dsp:spPr>
        <a:xfrm>
          <a:off x="0" y="1650451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Solution and Proposition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50451"/>
        <a:ext cx="5029199" cy="550150"/>
      </dsp:txXfrm>
    </dsp:sp>
    <dsp:sp modelId="{E19C9D50-F9D4-433C-9937-09399E530F26}">
      <dsp:nvSpPr>
        <dsp:cNvPr id="0" name=""/>
        <dsp:cNvSpPr/>
      </dsp:nvSpPr>
      <dsp:spPr>
        <a:xfrm>
          <a:off x="0" y="2200602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76FB-2344-4679-AF25-C4FC83A2EA6B}">
      <dsp:nvSpPr>
        <dsp:cNvPr id="0" name=""/>
        <dsp:cNvSpPr/>
      </dsp:nvSpPr>
      <dsp:spPr>
        <a:xfrm>
          <a:off x="0" y="2200602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Description</a:t>
          </a:r>
        </a:p>
      </dsp:txBody>
      <dsp:txXfrm>
        <a:off x="0" y="2200602"/>
        <a:ext cx="5029199" cy="550150"/>
      </dsp:txXfrm>
    </dsp:sp>
    <dsp:sp modelId="{A747961E-FB4B-4D02-A8AD-24D1177AF694}">
      <dsp:nvSpPr>
        <dsp:cNvPr id="0" name=""/>
        <dsp:cNvSpPr/>
      </dsp:nvSpPr>
      <dsp:spPr>
        <a:xfrm>
          <a:off x="0" y="2750753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497B0-5F98-41CB-BE59-8E712863CDD5}">
      <dsp:nvSpPr>
        <dsp:cNvPr id="0" name=""/>
        <dsp:cNvSpPr/>
      </dsp:nvSpPr>
      <dsp:spPr>
        <a:xfrm>
          <a:off x="0" y="2750753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Modelling Approach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50753"/>
        <a:ext cx="5029199" cy="550150"/>
      </dsp:txXfrm>
    </dsp:sp>
    <dsp:sp modelId="{12202FB3-F32B-45EE-AB55-23FFCE6ED00E}">
      <dsp:nvSpPr>
        <dsp:cNvPr id="0" name=""/>
        <dsp:cNvSpPr/>
      </dsp:nvSpPr>
      <dsp:spPr>
        <a:xfrm>
          <a:off x="0" y="3300903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44F78-1D29-4BF5-A8C4-0FE7DB54E1BA}">
      <dsp:nvSpPr>
        <dsp:cNvPr id="0" name=""/>
        <dsp:cNvSpPr/>
      </dsp:nvSpPr>
      <dsp:spPr>
        <a:xfrm>
          <a:off x="0" y="3300903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 and 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</a:t>
          </a:r>
        </a:p>
      </dsp:txBody>
      <dsp:txXfrm>
        <a:off x="0" y="3300903"/>
        <a:ext cx="5029199" cy="550150"/>
      </dsp:txXfrm>
    </dsp:sp>
    <dsp:sp modelId="{4A57DBEE-F1F5-4BC2-8B24-C72ACBC697CD}">
      <dsp:nvSpPr>
        <dsp:cNvPr id="0" name=""/>
        <dsp:cNvSpPr/>
      </dsp:nvSpPr>
      <dsp:spPr>
        <a:xfrm>
          <a:off x="0" y="3851054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FD36D-4C4B-4917-A335-E873265D6CAF}">
      <dsp:nvSpPr>
        <dsp:cNvPr id="0" name=""/>
        <dsp:cNvSpPr/>
      </dsp:nvSpPr>
      <dsp:spPr>
        <a:xfrm>
          <a:off x="0" y="3851054"/>
          <a:ext cx="5029199" cy="55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851054"/>
        <a:ext cx="5029199" cy="550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51B0E-5FA5-4308-A78B-ED155970D054}">
      <dsp:nvSpPr>
        <dsp:cNvPr id="0" name=""/>
        <dsp:cNvSpPr/>
      </dsp:nvSpPr>
      <dsp:spPr>
        <a:xfrm>
          <a:off x="0" y="16112"/>
          <a:ext cx="9852025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11" y="51723"/>
        <a:ext cx="9780803" cy="658273"/>
      </dsp:txXfrm>
    </dsp:sp>
    <dsp:sp modelId="{8337F833-651D-4FB4-B7D6-4EE8B8AD38FA}">
      <dsp:nvSpPr>
        <dsp:cNvPr id="0" name=""/>
        <dsp:cNvSpPr/>
      </dsp:nvSpPr>
      <dsp:spPr>
        <a:xfrm>
          <a:off x="0" y="745607"/>
          <a:ext cx="9852025" cy="82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80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Downloaded from Edunet Foundation.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Then the datasheet is opened in Excel.</a:t>
          </a:r>
        </a:p>
      </dsp:txBody>
      <dsp:txXfrm>
        <a:off x="0" y="745607"/>
        <a:ext cx="9852025" cy="825412"/>
      </dsp:txXfrm>
    </dsp:sp>
    <dsp:sp modelId="{3B077DE0-6809-488E-AA70-3FE83120F3ED}">
      <dsp:nvSpPr>
        <dsp:cNvPr id="0" name=""/>
        <dsp:cNvSpPr/>
      </dsp:nvSpPr>
      <dsp:spPr>
        <a:xfrm>
          <a:off x="0" y="1571020"/>
          <a:ext cx="9852025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Collection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11" y="1606631"/>
        <a:ext cx="9780803" cy="658273"/>
      </dsp:txXfrm>
    </dsp:sp>
    <dsp:sp modelId="{B9AD4290-C28F-4E06-A768-44388821C2B7}">
      <dsp:nvSpPr>
        <dsp:cNvPr id="0" name=""/>
        <dsp:cNvSpPr/>
      </dsp:nvSpPr>
      <dsp:spPr>
        <a:xfrm>
          <a:off x="0" y="2300515"/>
          <a:ext cx="9852025" cy="82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80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 the required column for analyzing.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Check for blank data in required column.</a:t>
          </a:r>
        </a:p>
      </dsp:txBody>
      <dsp:txXfrm>
        <a:off x="0" y="2300515"/>
        <a:ext cx="9852025" cy="825412"/>
      </dsp:txXfrm>
    </dsp:sp>
    <dsp:sp modelId="{BBA6E6E2-C7B6-49FE-8309-40FC461E22D5}">
      <dsp:nvSpPr>
        <dsp:cNvPr id="0" name=""/>
        <dsp:cNvSpPr/>
      </dsp:nvSpPr>
      <dsp:spPr>
        <a:xfrm>
          <a:off x="0" y="3125927"/>
          <a:ext cx="9852025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11" y="3161538"/>
        <a:ext cx="9780803" cy="658273"/>
      </dsp:txXfrm>
    </dsp:sp>
    <dsp:sp modelId="{5FF7227E-D1DA-464E-8B76-A4833CCCDB99}">
      <dsp:nvSpPr>
        <dsp:cNvPr id="0" name=""/>
        <dsp:cNvSpPr/>
      </dsp:nvSpPr>
      <dsp:spPr>
        <a:xfrm>
          <a:off x="0" y="3855422"/>
          <a:ext cx="9852025" cy="162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80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 the column where the blank data is present.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 conditional formatting option.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Fill the blank data with color.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Then select filter option and filter by color.</a:t>
          </a:r>
        </a:p>
      </dsp:txBody>
      <dsp:txXfrm>
        <a:off x="0" y="3855422"/>
        <a:ext cx="9852025" cy="1620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51B0E-5FA5-4308-A78B-ED155970D054}">
      <dsp:nvSpPr>
        <dsp:cNvPr id="0" name=""/>
        <dsp:cNvSpPr/>
      </dsp:nvSpPr>
      <dsp:spPr>
        <a:xfrm>
          <a:off x="0" y="27064"/>
          <a:ext cx="9852025" cy="760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Analyzation</a:t>
          </a:r>
        </a:p>
      </dsp:txBody>
      <dsp:txXfrm>
        <a:off x="37110" y="64174"/>
        <a:ext cx="9777805" cy="685985"/>
      </dsp:txXfrm>
    </dsp:sp>
    <dsp:sp modelId="{8337F833-651D-4FB4-B7D6-4EE8B8AD38FA}">
      <dsp:nvSpPr>
        <dsp:cNvPr id="0" name=""/>
        <dsp:cNvSpPr/>
      </dsp:nvSpPr>
      <dsp:spPr>
        <a:xfrm>
          <a:off x="0" y="787269"/>
          <a:ext cx="9852025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802" tIns="29210" rIns="163576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 PivotChart analyze option.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In PivotChart analyze, select the required features for analyzing such as First name, Business unit, Gender code, Performance level.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Now choose business unit as axis and first names as values.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87269"/>
        <a:ext cx="9852025" cy="1556640"/>
      </dsp:txXfrm>
    </dsp:sp>
    <dsp:sp modelId="{3B077DE0-6809-488E-AA70-3FE83120F3ED}">
      <dsp:nvSpPr>
        <dsp:cNvPr id="0" name=""/>
        <dsp:cNvSpPr/>
      </dsp:nvSpPr>
      <dsp:spPr>
        <a:xfrm>
          <a:off x="0" y="2343909"/>
          <a:ext cx="9852025" cy="6064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</a:p>
      </dsp:txBody>
      <dsp:txXfrm>
        <a:off x="29605" y="2373514"/>
        <a:ext cx="9792815" cy="547258"/>
      </dsp:txXfrm>
    </dsp:sp>
    <dsp:sp modelId="{B9AD4290-C28F-4E06-A768-44388821C2B7}">
      <dsp:nvSpPr>
        <dsp:cNvPr id="0" name=""/>
        <dsp:cNvSpPr/>
      </dsp:nvSpPr>
      <dsp:spPr>
        <a:xfrm>
          <a:off x="0" y="2950377"/>
          <a:ext cx="9852025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802" tIns="29210" rIns="163576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Now a bar graph showing different Trend is appeared.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the graph, we can observe the Employee and their performance levels in an Organization. 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features can be compared according to gender and performance level using this graph in Excel.</a:t>
          </a:r>
        </a:p>
      </dsp:txBody>
      <dsp:txXfrm>
        <a:off x="0" y="2950377"/>
        <a:ext cx="9852025" cy="188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3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2D49-D45A-401A-6D6C-A43CFF286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D5651-A5C5-894B-AB85-C41FD13D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7029-2A48-D6DC-67DB-05622A90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EE68-B99B-BC51-9B3B-A8583183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B1D3-580C-436A-0574-A75338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4081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89F8-8854-962E-0B82-391DF26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60B74-8E4D-BA18-7319-B4AEB097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3ED0-DC80-4DB5-2CE4-6BA04AA2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408BD-8736-30E1-46A1-884128F0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33F3-8F75-B1DF-27FB-CDABD176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5995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66F76-1A9B-AD14-7BCB-4573EAA5E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EC40E-250F-A90A-412A-E3BD82BE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73D6-CFCC-8FDC-75F2-AEC5C056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CB3A-EFD2-7D46-CFF6-9A74AD6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488F-1045-0D55-2A5A-1FE3AD43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020936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6041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2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4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5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3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362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8180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652C-0AD3-A6E9-00C0-71E8E18C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9A15-70D9-9410-2FAB-A7ABDD58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D384-FEC8-12EA-B475-6B93F2AF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11AE-8E47-7D68-BD8A-373ACC67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DE54-391B-FD7E-ED52-A1B0820C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85385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84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55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9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10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03260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86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19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3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53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7459-F101-D0C3-64EC-C377292F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9612D-9A99-9D97-950F-26D9492D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3440-01E2-46DD-7491-DB023F6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FD2-ABF8-4920-90DF-4BC6A00A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7B09-6EEA-7F39-9068-6E1C1131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79974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070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44666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34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86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37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04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970586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585146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8142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767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801A-7DF0-A7C6-D225-9C99F93D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D8F0-B120-69DF-7CC9-AC4C7B25C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9488E-58D1-A7C5-42DA-172E7FA1C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03B8-034B-F91B-9D23-750EE496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5D3F-EFD4-8015-5E2A-7860267C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EE5EF-9E34-B7A4-40FC-F807EA7C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591752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08914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8707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378353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596216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872908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605458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5324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025201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8148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2154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0A0E-64F0-7796-A192-6A213B08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3FB56-4E38-EC92-E7E6-080D5A46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5F32A-8376-F32A-C9BC-C0ED815C3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23039-9CF4-D437-9474-73F69DB70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5E57A-AEFE-4760-FE96-675B9695D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F5A15-3D83-CA2A-EB3D-5F7318DC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DE6B1-1C39-3478-7A03-CB8F1E54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0D640-DB1B-0C32-9116-495AE6F5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58631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271591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177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4B8-0851-0F59-869C-12EB28D3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4D4A7-B788-5AA3-98FB-95BCCBA8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4B387-85D7-63F0-3118-AC166441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62844-B7EE-3D9F-F897-A7656724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7190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FC0E5-B264-D4AE-50A2-197A60E6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F1F7D-9C2D-4518-DCFB-0F1FBDA3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DD89E-414E-30A1-EE68-5848546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012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B2C8-CA08-8FDB-4205-BF36CFFF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60FB-4CB5-A205-B774-9031E0CC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6FED6-6D52-127D-5BF0-F887CAE71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B2719-5273-A238-72C8-E7245321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4FE4-BFD3-20E9-8C87-615F68F8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9B46-CBEE-47BB-4D72-010BD23E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479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12F0-4CE8-3DD5-F0C5-5B92AD3F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0870D-48A0-C999-97AC-30D14DD9B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8FFD4-5CA0-0F23-A804-DF9C6EE14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89FED-AC24-71BA-37C8-95C3A8BE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2813E-B133-B660-F7DB-C3121A9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4A07A-FE33-930A-ECBF-7F76A672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3649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6876F-1327-DC01-9B67-2E94D259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665D8-1F00-02B3-62A8-1F7D6BEA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46F7-893C-21C1-7D9F-00216BBE0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E298-31C7-B8FB-0FAF-D6215A010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3084-E57D-789B-821E-10C1729EE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5274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1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62664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extBox 13">
            <a:extLst>
              <a:ext uri="{FF2B5EF4-FFF2-40B4-BE49-F238E27FC236}">
                <a16:creationId xmlns:a16="http://schemas.microsoft.com/office/drawing/2014/main" id="{4B464FE5-D476-0BB7-17D2-32FBF5400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413719"/>
              </p:ext>
            </p:extLst>
          </p:nvPr>
        </p:nvGraphicFramePr>
        <p:xfrm>
          <a:off x="1219200" y="2666315"/>
          <a:ext cx="891540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3EC220-D52B-D4C7-5EC5-D48D220A27C6}"/>
              </a:ext>
            </a:extLst>
          </p:cNvPr>
          <p:cNvSpPr txBox="1"/>
          <p:nvPr/>
        </p:nvSpPr>
        <p:spPr>
          <a:xfrm>
            <a:off x="1976635" y="561477"/>
            <a:ext cx="8238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15">
                <a:latin typeface="Trebuchet MS"/>
                <a:cs typeface="Trebuchet MS"/>
              </a:rPr>
              <a:t>M</a:t>
            </a:r>
            <a:r>
              <a:rPr lang="en-US" sz="4800" b="1">
                <a:latin typeface="Trebuchet MS"/>
                <a:cs typeface="Trebuchet MS"/>
              </a:rPr>
              <a:t>O</a:t>
            </a:r>
            <a:r>
              <a:rPr lang="en-US" sz="4800" b="1" spc="-15">
                <a:latin typeface="Trebuchet MS"/>
                <a:cs typeface="Trebuchet MS"/>
              </a:rPr>
              <a:t>D</a:t>
            </a:r>
            <a:r>
              <a:rPr lang="en-US" sz="4800" b="1" spc="-35">
                <a:latin typeface="Trebuchet MS"/>
                <a:cs typeface="Trebuchet MS"/>
              </a:rPr>
              <a:t>E</a:t>
            </a:r>
            <a:r>
              <a:rPr lang="en-US" sz="4800" b="1" spc="-30">
                <a:latin typeface="Trebuchet MS"/>
                <a:cs typeface="Trebuchet MS"/>
              </a:rPr>
              <a:t>LL</a:t>
            </a:r>
            <a:r>
              <a:rPr lang="en-US" sz="4800" b="1" spc="-5">
                <a:latin typeface="Trebuchet MS"/>
                <a:cs typeface="Trebuchet MS"/>
              </a:rPr>
              <a:t>I</a:t>
            </a:r>
            <a:r>
              <a:rPr lang="en-US" sz="4800" b="1" spc="30">
                <a:latin typeface="Trebuchet MS"/>
                <a:cs typeface="Trebuchet MS"/>
              </a:rPr>
              <a:t>N</a:t>
            </a:r>
            <a:r>
              <a:rPr lang="en-US" sz="4800" b="1" spc="5">
                <a:latin typeface="Trebuchet MS"/>
                <a:cs typeface="Trebuchet MS"/>
              </a:rPr>
              <a:t>G</a:t>
            </a:r>
            <a:endParaRPr lang="en-US" sz="4800" dirty="0">
              <a:latin typeface="Trebuchet MS"/>
              <a:cs typeface="Trebuchet MS"/>
            </a:endParaRPr>
          </a:p>
        </p:txBody>
      </p:sp>
      <p:graphicFrame>
        <p:nvGraphicFramePr>
          <p:cNvPr id="10" name="TextBox 1">
            <a:extLst>
              <a:ext uri="{FF2B5EF4-FFF2-40B4-BE49-F238E27FC236}">
                <a16:creationId xmlns:a16="http://schemas.microsoft.com/office/drawing/2014/main" id="{004B4554-EC07-9118-1FAB-25E0A05F1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782549"/>
              </p:ext>
            </p:extLst>
          </p:nvPr>
        </p:nvGraphicFramePr>
        <p:xfrm>
          <a:off x="739775" y="1074508"/>
          <a:ext cx="9852025" cy="549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15">
                <a:latin typeface="Trebuchet MS"/>
                <a:cs typeface="Trebuchet MS"/>
              </a:rPr>
              <a:t>M</a:t>
            </a:r>
            <a:r>
              <a:rPr lang="en-US" sz="4800" b="1">
                <a:latin typeface="Trebuchet MS"/>
                <a:cs typeface="Trebuchet MS"/>
              </a:rPr>
              <a:t>O</a:t>
            </a:r>
            <a:r>
              <a:rPr lang="en-US" sz="4800" b="1" spc="-15">
                <a:latin typeface="Trebuchet MS"/>
                <a:cs typeface="Trebuchet MS"/>
              </a:rPr>
              <a:t>D</a:t>
            </a:r>
            <a:r>
              <a:rPr lang="en-US" sz="4800" b="1" spc="-35">
                <a:latin typeface="Trebuchet MS"/>
                <a:cs typeface="Trebuchet MS"/>
              </a:rPr>
              <a:t>E</a:t>
            </a:r>
            <a:r>
              <a:rPr lang="en-US" sz="4800" b="1" spc="-30">
                <a:latin typeface="Trebuchet MS"/>
                <a:cs typeface="Trebuchet MS"/>
              </a:rPr>
              <a:t>LL</a:t>
            </a:r>
            <a:r>
              <a:rPr lang="en-US" sz="4800" b="1" spc="-5">
                <a:latin typeface="Trebuchet MS"/>
                <a:cs typeface="Trebuchet MS"/>
              </a:rPr>
              <a:t>I</a:t>
            </a:r>
            <a:r>
              <a:rPr lang="en-US" sz="4800" b="1" spc="30">
                <a:latin typeface="Trebuchet MS"/>
                <a:cs typeface="Trebuchet MS"/>
              </a:rPr>
              <a:t>N</a:t>
            </a:r>
            <a:r>
              <a:rPr lang="en-US" sz="4800" b="1" spc="5">
                <a:latin typeface="Trebuchet MS"/>
                <a:cs typeface="Trebuchet MS"/>
              </a:rPr>
              <a:t>G</a:t>
            </a:r>
            <a:endParaRPr lang="en-US" sz="4800" dirty="0">
              <a:latin typeface="Trebuchet MS"/>
              <a:cs typeface="Trebuchet MS"/>
            </a:endParaRPr>
          </a:p>
        </p:txBody>
      </p:sp>
      <p:graphicFrame>
        <p:nvGraphicFramePr>
          <p:cNvPr id="10" name="TextBox 1">
            <a:extLst>
              <a:ext uri="{FF2B5EF4-FFF2-40B4-BE49-F238E27FC236}">
                <a16:creationId xmlns:a16="http://schemas.microsoft.com/office/drawing/2014/main" id="{004B4554-EC07-9118-1FAB-25E0A05F1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791616"/>
              </p:ext>
            </p:extLst>
          </p:nvPr>
        </p:nvGraphicFramePr>
        <p:xfrm>
          <a:off x="739775" y="1049337"/>
          <a:ext cx="9852025" cy="486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82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 marL="12700" algn="ctr">
              <a:spcBef>
                <a:spcPts val="105"/>
              </a:spcBef>
            </a:pPr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spc="-40" dirty="0">
                <a:solidFill>
                  <a:schemeClr val="bg1"/>
                </a:solidFill>
              </a:rPr>
              <a:t>E</a:t>
            </a:r>
            <a:r>
              <a:rPr lang="en-US" sz="3200" b="1" spc="15" dirty="0">
                <a:solidFill>
                  <a:schemeClr val="bg1"/>
                </a:solidFill>
              </a:rPr>
              <a:t>S</a:t>
            </a:r>
            <a:r>
              <a:rPr lang="en-US" sz="3200" b="1" spc="-30" dirty="0">
                <a:solidFill>
                  <a:schemeClr val="bg1"/>
                </a:solidFill>
              </a:rPr>
              <a:t>U</a:t>
            </a:r>
            <a:r>
              <a:rPr lang="en-US" sz="3200" b="1" spc="-405" dirty="0">
                <a:solidFill>
                  <a:schemeClr val="bg1"/>
                </a:solidFill>
              </a:rPr>
              <a:t>L</a:t>
            </a:r>
            <a:r>
              <a:rPr lang="en-US" sz="3200" b="1" dirty="0">
                <a:solidFill>
                  <a:schemeClr val="bg1"/>
                </a:solidFill>
              </a:rPr>
              <a:t>TS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AE6A00D-D739-F6E2-99E4-8D161BFB8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778927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8E9D3F-8FFC-44B7-BFB9-B2888CCB5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E9769-FE06-C9EB-074C-CDF9325B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5" y="1122363"/>
            <a:ext cx="351253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A4C419-5959-41E1-8F5D-4385DE6B3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665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77F09F9C-B53C-B6E2-B5DF-4E647176E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32" y="380999"/>
            <a:ext cx="6004279" cy="360257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923961-7523-4DA3-A6B8-16492042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758" y="4546920"/>
            <a:ext cx="351253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D8CB747D-E6ED-102D-1FFF-CF583AEAC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65208"/>
            <a:ext cx="3270051" cy="1962031"/>
          </a:xfrm>
          <a:prstGeom prst="rect">
            <a:avLst/>
          </a:prstGeom>
        </p:spPr>
      </p:pic>
      <p:pic>
        <p:nvPicPr>
          <p:cNvPr id="7" name="Picture 6" descr="A colorful pie chart with white text&#10;&#10;Description automatically generated">
            <a:extLst>
              <a:ext uri="{FF2B5EF4-FFF2-40B4-BE49-F238E27FC236}">
                <a16:creationId xmlns:a16="http://schemas.microsoft.com/office/drawing/2014/main" id="{18931FC0-B6B3-03D5-75C9-1EAC6E306A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544888"/>
            <a:ext cx="3270051" cy="1962031"/>
          </a:xfrm>
          <a:prstGeom prst="rect">
            <a:avLst/>
          </a:prstGeom>
        </p:spPr>
      </p:pic>
      <p:pic>
        <p:nvPicPr>
          <p:cNvPr id="11" name="Picture 10" descr="A pie chart with different colors&#10;&#10;Description automatically generated">
            <a:extLst>
              <a:ext uri="{FF2B5EF4-FFF2-40B4-BE49-F238E27FC236}">
                <a16:creationId xmlns:a16="http://schemas.microsoft.com/office/drawing/2014/main" id="{863DD47E-4463-F70E-F890-CC31CB5B21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565208"/>
            <a:ext cx="3270049" cy="19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2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06B713-99BF-7847-B7F6-6BF54965E805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From the Employee data performance analysis using Excel, Medium performance employee are higher than others in the organization.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High performance employee are so lesser in number.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They have to be motivated by giving different levels of tasks, incentives and help them rise their performance for better productivity of the organization.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5F6B-ABF1-55AF-B387-A5002418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750646"/>
            <a:ext cx="4554659" cy="26689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spc="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sz="8000" kern="1200" spc="-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kern="1200" spc="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TITLE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F548A-B179-011C-1292-9C427C7D7DE5}"/>
              </a:ext>
            </a:extLst>
          </p:cNvPr>
          <p:cNvSpPr txBox="1"/>
          <p:nvPr/>
        </p:nvSpPr>
        <p:spPr>
          <a:xfrm>
            <a:off x="5695328" y="2344334"/>
            <a:ext cx="6309627" cy="138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Employee Performance Analysis using Excel</a:t>
            </a:r>
            <a:endParaRPr lang="en-US" sz="4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-7620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79196"/>
            <a:ext cx="23844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graphicFrame>
        <p:nvGraphicFramePr>
          <p:cNvPr id="25" name="TextBox 22">
            <a:extLst>
              <a:ext uri="{FF2B5EF4-FFF2-40B4-BE49-F238E27FC236}">
                <a16:creationId xmlns:a16="http://schemas.microsoft.com/office/drawing/2014/main" id="{872F9FD1-5CD7-967B-2CFC-11ECEB02E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408475"/>
              </p:ext>
            </p:extLst>
          </p:nvPr>
        </p:nvGraphicFramePr>
        <p:xfrm>
          <a:off x="2509807" y="1389995"/>
          <a:ext cx="5029200" cy="440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tabLst>
                <a:tab pos="2727960" algn="l"/>
              </a:tabLst>
            </a:pPr>
            <a:r>
              <a:rPr lang="en-US" sz="5400" spc="-20" dirty="0"/>
              <a:t>P</a:t>
            </a:r>
            <a:r>
              <a:rPr lang="en-US" sz="5400" spc="15" dirty="0"/>
              <a:t>ROB</a:t>
            </a:r>
            <a:r>
              <a:rPr lang="en-US" sz="5400" spc="55" dirty="0"/>
              <a:t>L</a:t>
            </a:r>
            <a:r>
              <a:rPr lang="en-US" sz="5400" spc="-20" dirty="0"/>
              <a:t>E</a:t>
            </a:r>
            <a:r>
              <a:rPr lang="en-US" sz="5400" spc="20" dirty="0"/>
              <a:t>M  </a:t>
            </a:r>
            <a:r>
              <a:rPr lang="en-US" sz="5400" spc="10" dirty="0"/>
              <a:t>S</a:t>
            </a:r>
            <a:r>
              <a:rPr lang="en-US" sz="5400" spc="-370" dirty="0"/>
              <a:t>T</a:t>
            </a:r>
            <a:r>
              <a:rPr lang="en-US" sz="5400" spc="-375" dirty="0"/>
              <a:t>A</a:t>
            </a:r>
            <a:r>
              <a:rPr lang="en-US" sz="5400" spc="15" dirty="0"/>
              <a:t>T</a:t>
            </a:r>
            <a:r>
              <a:rPr lang="en-US" sz="5400" spc="-10" dirty="0"/>
              <a:t>E</a:t>
            </a:r>
            <a:r>
              <a:rPr lang="en-US" sz="5400" spc="-20" dirty="0"/>
              <a:t>ME</a:t>
            </a:r>
            <a:r>
              <a:rPr lang="en-US" sz="5400" spc="10" dirty="0"/>
              <a:t>NT</a:t>
            </a:r>
            <a:endParaRPr lang="en-US" sz="5400" dirty="0"/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2ADFB-5B0C-32D6-3B40-D9FFB9AA0BE1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create an Excel-based employee performance analysis tool that will help the HR department and management.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this Excel-based performance analysis tool, the organization aims to enhance its decision-making process regarding employee management, foster a performance-driven culture, and ensure that employee contributions are aligned with the overall business strategy.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ultimately lead to improved productivity, employee engagement, and retention.</a:t>
            </a:r>
          </a:p>
        </p:txBody>
      </p:sp>
      <p:pic>
        <p:nvPicPr>
          <p:cNvPr id="14" name="Picture 13" descr="Desk with productivity items">
            <a:extLst>
              <a:ext uri="{FF2B5EF4-FFF2-40B4-BE49-F238E27FC236}">
                <a16:creationId xmlns:a16="http://schemas.microsoft.com/office/drawing/2014/main" id="{198EFDE6-34D0-0E20-58CF-E0C7FEFA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82" r="1110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60167-4931-47E6-BA6A-407CBD079E4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B2543-E81F-2B63-98DF-5D0BD3D9AF6B}"/>
              </a:ext>
            </a:extLst>
          </p:cNvPr>
          <p:cNvSpPr txBox="1"/>
          <p:nvPr/>
        </p:nvSpPr>
        <p:spPr>
          <a:xfrm>
            <a:off x="5434594" y="3200400"/>
            <a:ext cx="6733007" cy="1048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tabLst>
                <a:tab pos="2642870" algn="l"/>
              </a:tabLst>
            </a:pPr>
            <a:r>
              <a:rPr lang="en-US" sz="5400" spc="5"/>
              <a:t>PROJECT  </a:t>
            </a:r>
            <a:r>
              <a:rPr lang="en-US" sz="5400" spc="-20"/>
              <a:t>OVERVIEW</a:t>
            </a:r>
            <a:endParaRPr lang="en-US" sz="5400"/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Data Analysis is used to analyze the performance of employees by considering various factors such as achievements, ratings, gender, performance score., etc.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such as high, medium and low performance for analyzing. </a:t>
            </a:r>
          </a:p>
        </p:txBody>
      </p:sp>
      <p:pic>
        <p:nvPicPr>
          <p:cNvPr id="13" name="Picture 12" descr="Magnifying glass showing decling performance">
            <a:extLst>
              <a:ext uri="{FF2B5EF4-FFF2-40B4-BE49-F238E27FC236}">
                <a16:creationId xmlns:a16="http://schemas.microsoft.com/office/drawing/2014/main" id="{9A1861FE-1EB1-C8E3-EFAC-9D58D3AD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" r="329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E4CFA0-B45B-BC29-E6FE-2E796D3A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50" y="346167"/>
            <a:ext cx="1582213" cy="1588946"/>
          </a:xfrm>
          <a:prstGeom prst="rect">
            <a:avLst/>
          </a:prstGeom>
        </p:spPr>
      </p:pic>
      <p:pic>
        <p:nvPicPr>
          <p:cNvPr id="1026" name="Picture 2" descr="Industrial Company Logos - vrogue.co">
            <a:extLst>
              <a:ext uri="{FF2B5EF4-FFF2-40B4-BE49-F238E27FC236}">
                <a16:creationId xmlns:a16="http://schemas.microsoft.com/office/drawing/2014/main" id="{E1D32B34-B75C-8B4B-18DA-AC4218C90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9771" y="346167"/>
            <a:ext cx="2579906" cy="15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0636" y="728127"/>
            <a:ext cx="3520438" cy="784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E85DB-4CA4-976F-6415-7DA0A519C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689" y="2639045"/>
            <a:ext cx="1588934" cy="1588934"/>
          </a:xfrm>
          <a:prstGeom prst="rect">
            <a:avLst/>
          </a:prstGeom>
        </p:spPr>
      </p:pic>
      <p:pic>
        <p:nvPicPr>
          <p:cNvPr id="1028" name="Picture 4" descr="Image result for images and logos about industries, companies and organisation">
            <a:extLst>
              <a:ext uri="{FF2B5EF4-FFF2-40B4-BE49-F238E27FC236}">
                <a16:creationId xmlns:a16="http://schemas.microsoft.com/office/drawing/2014/main" id="{B3AE5F4C-D973-9CFB-CB5F-BF6290290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242" y="4930536"/>
            <a:ext cx="1582664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57256" y="3429000"/>
            <a:ext cx="7382344" cy="1796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4800" kern="1200" spc="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</a:t>
            </a:r>
            <a:r>
              <a:rPr lang="en-US" sz="4800" kern="1200" spc="-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4800" kern="1200" spc="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4800" kern="1200" spc="-2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</a:t>
            </a:r>
            <a:r>
              <a:rPr lang="en-US" sz="4800" kern="1200" spc="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800" kern="1200" spc="-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800" kern="1200" spc="-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</a:t>
            </a:r>
            <a:r>
              <a:rPr lang="en-US" sz="4800" kern="1200" spc="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800" kern="1200" spc="-3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800" kern="1200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4800" kern="1200" spc="1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4800" kern="1200" spc="-4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4800" kern="1200" spc="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800" kern="1200" spc="-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800" kern="1200" spc="-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800" kern="1200" spc="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S?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586FF-9F95-9D4B-5151-5A981DFA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8933" y="95580"/>
            <a:ext cx="2377646" cy="23776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raph">
            <a:extLst>
              <a:ext uri="{FF2B5EF4-FFF2-40B4-BE49-F238E27FC236}">
                <a16:creationId xmlns:a16="http://schemas.microsoft.com/office/drawing/2014/main" id="{98256BE3-913B-13B2-10AB-35C5EA32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7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5486400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4000" spc="10" dirty="0"/>
              <a:t>O</a:t>
            </a:r>
            <a:r>
              <a:rPr lang="en-US" sz="4000" spc="25" dirty="0"/>
              <a:t>U</a:t>
            </a:r>
            <a:r>
              <a:rPr lang="en-US" sz="4000" dirty="0"/>
              <a:t>R</a:t>
            </a:r>
            <a:r>
              <a:rPr lang="en-US" sz="4000" spc="5" dirty="0"/>
              <a:t> </a:t>
            </a:r>
            <a:r>
              <a:rPr lang="en-US" sz="4000" spc="25" dirty="0"/>
              <a:t>S</a:t>
            </a:r>
            <a:r>
              <a:rPr lang="en-US" sz="4000" spc="10" dirty="0"/>
              <a:t>O</a:t>
            </a:r>
            <a:r>
              <a:rPr lang="en-US" sz="4000" spc="25" dirty="0"/>
              <a:t>LU</a:t>
            </a:r>
            <a:r>
              <a:rPr lang="en-US" sz="4000" spc="-35" dirty="0"/>
              <a:t>T</a:t>
            </a:r>
            <a:r>
              <a:rPr lang="en-US" sz="4000" spc="-30" dirty="0"/>
              <a:t>I</a:t>
            </a:r>
            <a:r>
              <a:rPr lang="en-US" sz="4000" spc="10" dirty="0"/>
              <a:t>O</a:t>
            </a:r>
            <a:r>
              <a:rPr lang="en-US" sz="4000" dirty="0"/>
              <a:t>N </a:t>
            </a:r>
            <a:r>
              <a:rPr lang="en-US" sz="4000" spc="-345" dirty="0"/>
              <a:t> </a:t>
            </a:r>
            <a:r>
              <a:rPr lang="en-US" sz="4000" spc="-35" dirty="0"/>
              <a:t>A</a:t>
            </a:r>
            <a:r>
              <a:rPr lang="en-US" sz="4000" spc="-5" dirty="0"/>
              <a:t>N</a:t>
            </a:r>
            <a:r>
              <a:rPr lang="en-US" sz="4000" dirty="0"/>
              <a:t>D</a:t>
            </a:r>
            <a:r>
              <a:rPr lang="en-US" sz="4000" spc="35" dirty="0"/>
              <a:t> </a:t>
            </a:r>
            <a:r>
              <a:rPr lang="en-US" sz="4000" spc="-30" dirty="0"/>
              <a:t>I</a:t>
            </a:r>
            <a:r>
              <a:rPr lang="en-US" sz="4000" spc="-35" dirty="0"/>
              <a:t>T</a:t>
            </a:r>
            <a:r>
              <a:rPr lang="en-US" sz="4000" dirty="0"/>
              <a:t>S</a:t>
            </a:r>
            <a:r>
              <a:rPr lang="en-US" sz="4000" spc="60" dirty="0"/>
              <a:t> </a:t>
            </a:r>
            <a:r>
              <a:rPr lang="en-US" sz="4000" spc="-295" dirty="0"/>
              <a:t>V</a:t>
            </a:r>
            <a:r>
              <a:rPr lang="en-US" sz="4000" spc="-35" dirty="0"/>
              <a:t>A</a:t>
            </a:r>
            <a:r>
              <a:rPr lang="en-US" sz="4000" spc="25" dirty="0"/>
              <a:t>LU</a:t>
            </a:r>
            <a:r>
              <a:rPr lang="en-US" sz="4000" dirty="0"/>
              <a:t>E</a:t>
            </a:r>
            <a:r>
              <a:rPr lang="en-US" sz="4000" spc="-65" dirty="0"/>
              <a:t> </a:t>
            </a:r>
            <a:r>
              <a:rPr lang="en-US" sz="4000" spc="-15" dirty="0"/>
              <a:t>P</a:t>
            </a:r>
            <a:r>
              <a:rPr lang="en-US" sz="4000" spc="-30" dirty="0"/>
              <a:t>R</a:t>
            </a:r>
            <a:r>
              <a:rPr lang="en-US" sz="4000" spc="10" dirty="0"/>
              <a:t>O</a:t>
            </a:r>
            <a:r>
              <a:rPr lang="en-US" sz="4000" spc="-15" dirty="0"/>
              <a:t>P</a:t>
            </a:r>
            <a:r>
              <a:rPr lang="en-US" sz="4000" spc="10" dirty="0"/>
              <a:t>O</a:t>
            </a:r>
            <a:r>
              <a:rPr lang="en-US" sz="4000" spc="25" dirty="0"/>
              <a:t>S</a:t>
            </a:r>
            <a:r>
              <a:rPr lang="en-US" sz="4000" spc="-30" dirty="0"/>
              <a:t>I</a:t>
            </a:r>
            <a:r>
              <a:rPr lang="en-US" sz="4000" spc="-35" dirty="0"/>
              <a:t>T</a:t>
            </a:r>
            <a:r>
              <a:rPr lang="en-US" sz="4000" spc="-30" dirty="0"/>
              <a:t>I</a:t>
            </a:r>
            <a:r>
              <a:rPr lang="en-US" sz="4000" spc="10" dirty="0"/>
              <a:t>O</a:t>
            </a:r>
            <a:r>
              <a:rPr lang="en-US" sz="4000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2B134-987F-161A-124E-E6FFE27A5E82}"/>
              </a:ext>
            </a:extLst>
          </p:cNvPr>
          <p:cNvSpPr txBox="1"/>
          <p:nvPr/>
        </p:nvSpPr>
        <p:spPr>
          <a:xfrm>
            <a:off x="261246" y="2265037"/>
            <a:ext cx="4767954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select the blank data and fill them with color.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remove the blank data for analyzing.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change the numerical data into text by using formula for easy analyzation.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Analyze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summarize the excel data for further understanding and analyzing.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-For data visualization and understanding.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calendar with a blue pen on top">
            <a:extLst>
              <a:ext uri="{FF2B5EF4-FFF2-40B4-BE49-F238E27FC236}">
                <a16:creationId xmlns:a16="http://schemas.microsoft.com/office/drawing/2014/main" id="{0D3EE28F-89ED-FEB7-6926-DF339A51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342" r="-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59C88-DF71-3967-87E0-6677CF0A6778}"/>
              </a:ext>
            </a:extLst>
          </p:cNvPr>
          <p:cNvSpPr txBox="1"/>
          <p:nvPr/>
        </p:nvSpPr>
        <p:spPr>
          <a:xfrm>
            <a:off x="5715000" y="2370671"/>
            <a:ext cx="5647657" cy="3869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– Edunet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 present – 26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 considered – 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– Numerical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Text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- Text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Male/Female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 Numerical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– Text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62316" y="3991428"/>
            <a:ext cx="11449458" cy="93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FFFFFF"/>
                </a:solidFill>
              </a:rPr>
              <a:t>Performance Level =IFS(Z8&gt;=5,”VERY HIGH”,Z8&gt;=4,”HIGH”,Z8&gt;=3,”MEDIUM”,TRUE,”LOW”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0315" y="768048"/>
            <a:ext cx="6477694" cy="3027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6000" spc="15" dirty="0"/>
              <a:t>THE</a:t>
            </a:r>
            <a:r>
              <a:rPr lang="en-US" sz="6000" spc="20" dirty="0"/>
              <a:t> "</a:t>
            </a:r>
            <a:r>
              <a:rPr lang="en-US" sz="6000" spc="10" dirty="0"/>
              <a:t>WOW"</a:t>
            </a:r>
            <a:r>
              <a:rPr lang="en-US" sz="6000" spc="85" dirty="0"/>
              <a:t> </a:t>
            </a:r>
            <a:r>
              <a:rPr lang="en-US" sz="6000" spc="10" dirty="0"/>
              <a:t>IN</a:t>
            </a:r>
            <a:r>
              <a:rPr lang="en-US" sz="6000" spc="-5" dirty="0"/>
              <a:t> </a:t>
            </a:r>
            <a:r>
              <a:rPr lang="en-US" sz="6000" spc="15" dirty="0"/>
              <a:t>OUR</a:t>
            </a:r>
            <a:r>
              <a:rPr lang="en-US" sz="6000" spc="-10" dirty="0"/>
              <a:t> </a:t>
            </a:r>
            <a:r>
              <a:rPr lang="en-US" sz="6000" spc="20" dirty="0"/>
              <a:t>SOLUTION</a:t>
            </a:r>
            <a:endParaRPr lang="en-US" sz="6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08AD3-A256-ECA5-4538-857D30324B5C}"/>
              </a:ext>
            </a:extLst>
          </p:cNvPr>
          <p:cNvSpPr txBox="1"/>
          <p:nvPr/>
        </p:nvSpPr>
        <p:spPr>
          <a:xfrm>
            <a:off x="660014" y="3702501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816</TotalTime>
  <Words>566</Words>
  <Application>Microsoft Office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Gill Sans MT</vt:lpstr>
      <vt:lpstr>Times New Roman</vt:lpstr>
      <vt:lpstr>Trebuchet MS</vt:lpstr>
      <vt:lpstr>Wingdings 3</vt:lpstr>
      <vt:lpstr>Office Theme</vt:lpstr>
      <vt:lpstr>Gallery</vt:lpstr>
      <vt:lpstr>1_Gallery</vt:lpstr>
      <vt:lpstr>Facet</vt:lpstr>
      <vt:lpstr>PowerPoint Presentation</vt:lpstr>
      <vt:lpstr>PROJECT TITLE</vt:lpstr>
      <vt:lpstr>AGENDA</vt:lpstr>
      <vt:lpstr>PROBLEM  STATEMENT</vt:lpstr>
      <vt:lpstr>PROJECT  OVERVIEW</vt:lpstr>
      <vt:lpstr>WHO ARE THE END USERS?</vt:lpstr>
      <vt:lpstr>OUR SOLUTION 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sathyaseelan D</cp:lastModifiedBy>
  <cp:revision>13</cp:revision>
  <dcterms:created xsi:type="dcterms:W3CDTF">2024-03-29T15:07:22Z</dcterms:created>
  <dcterms:modified xsi:type="dcterms:W3CDTF">2024-09-01T04:32:55Z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