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9"/>
  </p:notesMasterIdLst>
  <p:handoutMasterIdLst>
    <p:handoutMasterId r:id="rId10"/>
  </p:handoutMasterIdLst>
  <p:sldIdLst>
    <p:sldId id="256" r:id="rId5"/>
    <p:sldId id="295" r:id="rId6"/>
    <p:sldId id="277" r:id="rId7"/>
    <p:sldId id="29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Current progress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Danesh</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51122" y="262564"/>
            <a:ext cx="3171825" cy="1325563"/>
          </a:xfrm>
        </p:spPr>
        <p:txBody>
          <a:bodyPr/>
          <a:lstStyle/>
          <a:p>
            <a:r>
              <a:rPr lang="en-ZA" dirty="0"/>
              <a:t>Literature Web</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3238" y="1817645"/>
            <a:ext cx="6764294" cy="4344258"/>
          </a:xfrm>
        </p:spPr>
        <p:txBody>
          <a:bodyPr>
            <a:normAutofit fontScale="92500" lnSpcReduction="20000"/>
          </a:bodyPr>
          <a:lstStyle/>
          <a:p>
            <a:endParaRPr lang="en-US" sz="1100" b="0" i="0" dirty="0">
              <a:effectLst/>
              <a:latin typeface="Arial" panose="020B0604020202020204" pitchFamily="34" charset="0"/>
            </a:endParaRPr>
          </a:p>
          <a:p>
            <a:r>
              <a:rPr lang="en-US" sz="1100" b="1" dirty="0">
                <a:latin typeface="Arial" panose="020B0604020202020204" pitchFamily="34" charset="0"/>
              </a:rPr>
              <a:t>Acronym-Expansion Recognition and Ranking on the Web</a:t>
            </a:r>
          </a:p>
          <a:p>
            <a:r>
              <a:rPr lang="en-US" sz="1050" i="1" dirty="0">
                <a:latin typeface="Arial" panose="020B0604020202020204" pitchFamily="34" charset="0"/>
              </a:rPr>
              <a:t>This paper is about  acronym out-expansion using scraped web data where 3 different data sources are used, and are subsequently compared with each other: crawled web documents, search engine logs, and the search results. However, not specifically for a search engine but simply just based on Crawling the web. And based on "live search“ which is a search program used by websites, and not a general based search engine like google. And uses really old acronym identification techniques on the web files dating from 1999 (outdated). With regards to the search engine, the make use of the data of query logs from users assuming that users type in expansions and abbreviations shortly after </a:t>
            </a:r>
            <a:r>
              <a:rPr lang="en-US" sz="1050" i="1" dirty="0" err="1">
                <a:latin typeface="Arial" panose="020B0604020202020204" pitchFamily="34" charset="0"/>
              </a:rPr>
              <a:t>eachother</a:t>
            </a:r>
            <a:r>
              <a:rPr lang="en-US" sz="1050" i="1" dirty="0">
                <a:latin typeface="Arial" panose="020B0604020202020204" pitchFamily="34" charset="0"/>
              </a:rPr>
              <a:t>.</a:t>
            </a:r>
          </a:p>
          <a:p>
            <a:r>
              <a:rPr lang="en-US" sz="1100" b="1" i="0" dirty="0">
                <a:effectLst/>
                <a:latin typeface="Arial" panose="020B0604020202020204" pitchFamily="34" charset="0"/>
              </a:rPr>
              <a:t>Automatic extraction of acronym definitions from the Web</a:t>
            </a:r>
          </a:p>
          <a:p>
            <a:r>
              <a:rPr lang="en-US" sz="1050" i="1" dirty="0">
                <a:latin typeface="Arial" panose="020B0604020202020204" pitchFamily="34" charset="0"/>
              </a:rPr>
              <a:t>Uses google snippets to retrieve definitions from acronyms but with a weak acronym identifier logic and the following rules with regards to acronym inference: SEE FIGURE. Besides, they only lay the emphasis on generating acronyms based on google search results, and afterwards finding definitions for these found acronyms with google results as well. Interesting paper, but a weak identifier logic, which is something in my case is the focus on.</a:t>
            </a:r>
          </a:p>
          <a:p>
            <a:r>
              <a:rPr lang="en-US" sz="1100" b="1" i="0" dirty="0">
                <a:effectLst/>
                <a:latin typeface="Arial" panose="020B0604020202020204" pitchFamily="34" charset="0"/>
              </a:rPr>
              <a:t>How to generate data for acronym detection and expansion</a:t>
            </a:r>
          </a:p>
          <a:p>
            <a:r>
              <a:rPr lang="en-US" sz="1100" dirty="0"/>
              <a:t>Generates data from Wikipedia his disambiguation site to build a database to identify acronyms with. Not really related to search engine results.</a:t>
            </a:r>
          </a:p>
          <a:p>
            <a:r>
              <a:rPr lang="en-US" sz="1100" b="1" dirty="0"/>
              <a:t>Conclusion</a:t>
            </a:r>
            <a:r>
              <a:rPr lang="en-US" sz="1100" dirty="0"/>
              <a:t>: Most papers use the results of google as a source of data and perform some mediocre acronym identification (almost no paper tries to use the search results for expansion). And they only try acronym identification, no direct usage of search results for expansion. And they also don’t try to capitalize of the power of a search engine i.e. manipulating search queries.</a:t>
            </a:r>
            <a:br>
              <a:rPr lang="en-US" sz="1100" dirty="0"/>
            </a:br>
            <a:endParaRPr lang="en-US" sz="11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Current Progress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pic>
        <p:nvPicPr>
          <p:cNvPr id="8" name="Picture 7">
            <a:extLst>
              <a:ext uri="{FF2B5EF4-FFF2-40B4-BE49-F238E27FC236}">
                <a16:creationId xmlns:a16="http://schemas.microsoft.com/office/drawing/2014/main" id="{B87AD471-BD3D-648B-A25D-648AFA165BCD}"/>
              </a:ext>
            </a:extLst>
          </p:cNvPr>
          <p:cNvPicPr>
            <a:picLocks noChangeAspect="1"/>
          </p:cNvPicPr>
          <p:nvPr/>
        </p:nvPicPr>
        <p:blipFill>
          <a:blip r:embed="rId2"/>
          <a:stretch>
            <a:fillRect/>
          </a:stretch>
        </p:blipFill>
        <p:spPr>
          <a:xfrm>
            <a:off x="8328454" y="2145673"/>
            <a:ext cx="3550031" cy="2088860"/>
          </a:xfrm>
          <a:prstGeom prst="rect">
            <a:avLst/>
          </a:prstGeom>
        </p:spPr>
      </p:pic>
    </p:spTree>
    <p:extLst>
      <p:ext uri="{BB962C8B-B14F-4D97-AF65-F5344CB8AC3E}">
        <p14:creationId xmlns:p14="http://schemas.microsoft.com/office/powerpoint/2010/main" val="258286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51122" y="262564"/>
            <a:ext cx="4210564" cy="1325563"/>
          </a:xfrm>
        </p:spPr>
        <p:txBody>
          <a:bodyPr/>
          <a:lstStyle/>
          <a:p>
            <a:r>
              <a:rPr lang="en-ZA" dirty="0"/>
              <a:t>Literature CHAT-</a:t>
            </a:r>
            <a:r>
              <a:rPr lang="en-ZA" dirty="0" err="1"/>
              <a:t>gpt</a:t>
            </a:r>
            <a:endParaRPr lang="en-ZA"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3238" y="1817645"/>
            <a:ext cx="6764294" cy="4344258"/>
          </a:xfrm>
        </p:spPr>
        <p:txBody>
          <a:bodyPr>
            <a:normAutofit/>
          </a:bodyPr>
          <a:lstStyle/>
          <a:p>
            <a:endParaRPr lang="en-US" sz="1100" b="0" i="0" dirty="0">
              <a:effectLst/>
              <a:latin typeface="Arial" panose="020B0604020202020204" pitchFamily="34" charset="0"/>
            </a:endParaRPr>
          </a:p>
          <a:p>
            <a:r>
              <a:rPr lang="en-US" sz="900" b="1" dirty="0">
                <a:latin typeface="Arial" panose="020B0604020202020204" pitchFamily="34" charset="0"/>
              </a:rPr>
              <a:t>Large Language Models are Few-Shot Clinical Information Extractors</a:t>
            </a:r>
          </a:p>
          <a:p>
            <a:r>
              <a:rPr lang="en-US" sz="1050" i="1" dirty="0">
                <a:latin typeface="Arial" panose="020B0604020202020204" pitchFamily="34" charset="0"/>
              </a:rPr>
              <a:t>This paper experiments with </a:t>
            </a:r>
            <a:r>
              <a:rPr lang="en-US" sz="1050" i="1" dirty="0" err="1">
                <a:latin typeface="Arial" panose="020B0604020202020204" pitchFamily="34" charset="0"/>
              </a:rPr>
              <a:t>ChatGPT</a:t>
            </a:r>
            <a:r>
              <a:rPr lang="en-US" sz="1050" i="1" dirty="0">
                <a:latin typeface="Arial" panose="020B0604020202020204" pitchFamily="34" charset="0"/>
              </a:rPr>
              <a:t> and some other GPT techniques, and tries to solve 5 different (mostly medical) with these techniques. One of </a:t>
            </a:r>
            <a:r>
              <a:rPr lang="en-US" sz="1050" i="1" dirty="0" err="1">
                <a:latin typeface="Arial" panose="020B0604020202020204" pitchFamily="34" charset="0"/>
              </a:rPr>
              <a:t>wic</a:t>
            </a:r>
            <a:r>
              <a:rPr lang="en-US" sz="1050" i="1" dirty="0">
                <a:latin typeface="Arial" panose="020B0604020202020204" pitchFamily="34" charset="0"/>
              </a:rPr>
              <a:t> h is using </a:t>
            </a:r>
            <a:r>
              <a:rPr lang="en-US" sz="1050" i="1" dirty="0" err="1">
                <a:latin typeface="Arial" panose="020B0604020202020204" pitchFamily="34" charset="0"/>
              </a:rPr>
              <a:t>ChatGPT</a:t>
            </a:r>
            <a:r>
              <a:rPr lang="en-US" sz="1050" i="1" dirty="0">
                <a:latin typeface="Arial" panose="020B0604020202020204" pitchFamily="34" charset="0"/>
              </a:rPr>
              <a:t> for acronym expansion in a medical context, where the acronym is given together with a note describing the context. It performs pretty well.</a:t>
            </a:r>
          </a:p>
          <a:p>
            <a:r>
              <a:rPr lang="en-US" sz="1050" dirty="0">
                <a:latin typeface="Arial" panose="020B0604020202020204" pitchFamily="34" charset="0"/>
              </a:rPr>
              <a:t>I have found more papers where </a:t>
            </a:r>
            <a:r>
              <a:rPr lang="en-US" sz="1050" dirty="0" err="1">
                <a:latin typeface="Arial" panose="020B0604020202020204" pitchFamily="34" charset="0"/>
              </a:rPr>
              <a:t>ChatGPT</a:t>
            </a:r>
            <a:r>
              <a:rPr lang="en-US" sz="1050" dirty="0">
                <a:latin typeface="Arial" panose="020B0604020202020204" pitchFamily="34" charset="0"/>
              </a:rPr>
              <a:t> or other/older versions of GPT are used for generation of stories, news articles, academic abstracts, but mostly not really with the goal of generating text for context which can be used for acronym expansion.</a:t>
            </a:r>
            <a:br>
              <a:rPr lang="en-US" sz="1100" dirty="0"/>
            </a:br>
            <a:endParaRPr lang="en-US" sz="11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Current Progress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01695" y="50581"/>
            <a:ext cx="4210564" cy="1325563"/>
          </a:xfrm>
        </p:spPr>
        <p:txBody>
          <a:bodyPr/>
          <a:lstStyle/>
          <a:p>
            <a:r>
              <a:rPr lang="en-ZA" dirty="0"/>
              <a:t>Idea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00860" y="1376144"/>
            <a:ext cx="6764294" cy="4344258"/>
          </a:xfrm>
        </p:spPr>
        <p:txBody>
          <a:bodyPr>
            <a:normAutofit/>
          </a:bodyPr>
          <a:lstStyle/>
          <a:p>
            <a:pPr marL="228600" indent="-228600">
              <a:buFont typeface="+mj-lt"/>
              <a:buAutoNum type="arabicParenR"/>
            </a:pPr>
            <a:r>
              <a:rPr lang="en-US" sz="1100" dirty="0"/>
              <a:t>Retrieve a sentence with an acronym (unexpanded)</a:t>
            </a:r>
          </a:p>
          <a:p>
            <a:pPr marL="228600" indent="-228600">
              <a:buFont typeface="+mj-lt"/>
              <a:buAutoNum type="arabicParenR"/>
            </a:pPr>
            <a:r>
              <a:rPr lang="en-US" sz="1100" dirty="0"/>
              <a:t>Take the acronym</a:t>
            </a:r>
          </a:p>
          <a:p>
            <a:pPr marL="228600" indent="-228600">
              <a:buFont typeface="+mj-lt"/>
              <a:buAutoNum type="arabicParenR"/>
            </a:pPr>
            <a:r>
              <a:rPr lang="en-US" sz="1100" dirty="0"/>
              <a:t>Consider and identify the context the unexpanded acronym</a:t>
            </a:r>
          </a:p>
          <a:p>
            <a:pPr marL="228600" indent="-228600">
              <a:buFont typeface="+mj-lt"/>
              <a:buAutoNum type="arabicParenR"/>
            </a:pPr>
            <a:r>
              <a:rPr lang="en-US" sz="1100" dirty="0"/>
              <a:t>Build something that can formulate a search query considering the acronym in question and the captured context</a:t>
            </a:r>
          </a:p>
          <a:p>
            <a:pPr marL="228600" indent="-228600">
              <a:buFont typeface="+mj-lt"/>
              <a:buAutoNum type="arabicParenR"/>
            </a:pPr>
            <a:r>
              <a:rPr lang="en-US" sz="1100" dirty="0"/>
              <a:t>Execute search query</a:t>
            </a:r>
          </a:p>
          <a:p>
            <a:pPr marL="228600" indent="-228600">
              <a:buFont typeface="+mj-lt"/>
              <a:buAutoNum type="arabicParenR"/>
            </a:pPr>
            <a:r>
              <a:rPr lang="en-US" sz="1100" dirty="0"/>
              <a:t>Retrieve and scrape google search results</a:t>
            </a:r>
          </a:p>
          <a:p>
            <a:pPr marL="228600" indent="-228600">
              <a:buFont typeface="+mj-lt"/>
              <a:buAutoNum type="arabicParenR"/>
            </a:pPr>
            <a:r>
              <a:rPr lang="en-US" sz="1100" dirty="0"/>
              <a:t>Perform an attempt to find expansion in the result with, possibly, the use of ACX or other appropriate state of the art technique</a:t>
            </a:r>
          </a:p>
          <a:p>
            <a:pPr marL="685800" lvl="1" indent="-228600">
              <a:buFont typeface="+mj-lt"/>
              <a:buAutoNum type="arabicParenR"/>
            </a:pPr>
            <a:r>
              <a:rPr lang="en-US" sz="1100" dirty="0"/>
              <a:t>AND/OR scrape search result and complement the existing ACX database with this as well?</a:t>
            </a:r>
          </a:p>
          <a:p>
            <a:pPr marL="228600" indent="-228600">
              <a:buFont typeface="+mj-lt"/>
              <a:buAutoNum type="arabicParenR"/>
            </a:pPr>
            <a:endParaRPr lang="en-US" sz="1100" dirty="0"/>
          </a:p>
          <a:p>
            <a:r>
              <a:rPr lang="en-US" sz="1100" b="1" dirty="0"/>
              <a:t>How can the results of a search engine or text generation technique like </a:t>
            </a:r>
            <a:r>
              <a:rPr lang="en-US" sz="1100" b="1" dirty="0" err="1"/>
              <a:t>ChatGPT</a:t>
            </a:r>
            <a:r>
              <a:rPr lang="en-US" sz="1100" b="1" dirty="0"/>
              <a:t> aid in giving context to perform acronym expansion?</a:t>
            </a:r>
          </a:p>
          <a:p>
            <a:pPr marL="228600" indent="-228600">
              <a:buFont typeface="+mj-lt"/>
              <a:buAutoNum type="arabicParenR"/>
            </a:pPr>
            <a:endParaRPr lang="en-US" sz="1100" dirty="0"/>
          </a:p>
          <a:p>
            <a:pPr marL="228600" indent="-228600">
              <a:buFont typeface="+mj-lt"/>
              <a:buAutoNum type="arabicParenR"/>
            </a:pPr>
            <a:endParaRPr lang="en-US" sz="1100" dirty="0"/>
          </a:p>
          <a:p>
            <a:pPr marL="228600" indent="-228600">
              <a:buFont typeface="+mj-lt"/>
              <a:buAutoNum type="arabicParenR"/>
            </a:pPr>
            <a:endParaRPr lang="en-US" sz="11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Current Progress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135403509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159</TotalTime>
  <Words>572</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Tenorite</vt:lpstr>
      <vt:lpstr>Monoline</vt:lpstr>
      <vt:lpstr>Current progress</vt:lpstr>
      <vt:lpstr>Literature Web</vt:lpstr>
      <vt:lpstr>Literature CHAT-gpt</vt:lpstr>
      <vt:lpstr>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progress</dc:title>
  <dc:creator>Danesh Lachman</dc:creator>
  <cp:lastModifiedBy>Danesh Lachman</cp:lastModifiedBy>
  <cp:revision>4</cp:revision>
  <dcterms:created xsi:type="dcterms:W3CDTF">2023-01-26T19:43:50Z</dcterms:created>
  <dcterms:modified xsi:type="dcterms:W3CDTF">2023-02-01T14:16:39Z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