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02260-D877-6A48-AD27-AF863ABE2A63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62389-9E1D-C44D-BA15-14F30428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6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62389-9E1D-C44D-BA15-14F30428DB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USERNAME/REPOSITORY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687F-8BDD-CA4D-B6F0-69A1DD420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Using GitHUB ON MAC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05B6C-B3CE-1F47-915C-6456347F6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setup your repository AND PUSH CODE</a:t>
            </a:r>
          </a:p>
        </p:txBody>
      </p:sp>
    </p:spTree>
    <p:extLst>
      <p:ext uri="{BB962C8B-B14F-4D97-AF65-F5344CB8AC3E}">
        <p14:creationId xmlns:p14="http://schemas.microsoft.com/office/powerpoint/2010/main" val="1594061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1DF8-CCF8-DE4F-BD7A-C5D3FBE3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SSH key to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01275-4E65-4A4C-A676-022AE6DAC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3538154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$ pbcopy &lt; ~/.ssh/id_rsa.pub </a:t>
            </a:r>
          </a:p>
          <a:p>
            <a:r>
              <a:rPr lang="en-GB" dirty="0"/>
              <a:t>Copies the contents of the id_rsa.pub file to your clipboard</a:t>
            </a:r>
          </a:p>
          <a:p>
            <a:r>
              <a:rPr lang="en-GB" dirty="0"/>
              <a:t>Paste the key into your account’s settings &gt; SSH Keys text box </a:t>
            </a:r>
          </a:p>
          <a:p>
            <a:r>
              <a:rPr lang="en-GB" dirty="0">
                <a:solidFill>
                  <a:schemeClr val="accent1"/>
                </a:solidFill>
              </a:rPr>
              <a:t>git remote –v () – to view existing remotes.</a:t>
            </a:r>
          </a:p>
          <a:p>
            <a:r>
              <a:rPr lang="en-GB" dirty="0">
                <a:solidFill>
                  <a:schemeClr val="accent1"/>
                </a:solidFill>
              </a:rPr>
              <a:t>To change the remote URL from HTTPS to SSH -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git remote set-</a:t>
            </a:r>
            <a:r>
              <a:rPr lang="en-GB" dirty="0" err="1">
                <a:solidFill>
                  <a:schemeClr val="accent1"/>
                </a:solidFill>
              </a:rPr>
              <a:t>url</a:t>
            </a:r>
            <a:r>
              <a:rPr lang="en-GB" dirty="0">
                <a:solidFill>
                  <a:schemeClr val="accent1"/>
                </a:solidFill>
              </a:rPr>
              <a:t> origin 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git@github.com:</a:t>
            </a:r>
            <a:r>
              <a:rPr lang="en-GB" i="1" dirty="0">
                <a:solidFill>
                  <a:schemeClr val="accent1"/>
                </a:solidFill>
                <a:hlinkClick r:id="rId2"/>
              </a:rPr>
              <a:t>USERNAME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/</a:t>
            </a:r>
            <a:r>
              <a:rPr lang="en-GB" i="1" dirty="0">
                <a:solidFill>
                  <a:schemeClr val="accent1"/>
                </a:solidFill>
                <a:hlinkClick r:id="rId2"/>
              </a:rPr>
              <a:t>REPOSITORY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.git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                          </a:t>
            </a:r>
            <a:r>
              <a:rPr lang="en-US" b="1" u="sng" dirty="0"/>
              <a:t>You are good to go now!! </a:t>
            </a:r>
            <a:r>
              <a:rPr lang="en-US" sz="3200" dirty="0">
                <a:sym typeface="Wingdings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615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25E9-62B5-9044-BD71-7165115F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866" y="2464353"/>
            <a:ext cx="9603275" cy="10492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285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D0FE-B73B-AA48-A8CA-B1F7F263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 :  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315-2F46-FA42-8C18-9039D606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DISTRIBUTED VERSION CONTROL SYSTEM </a:t>
            </a:r>
          </a:p>
          <a:p>
            <a:r>
              <a:rPr lang="en-US" dirty="0"/>
              <a:t>CREATED BY LINUS TORVALDS IN 2005 </a:t>
            </a:r>
          </a:p>
          <a:p>
            <a:r>
              <a:rPr lang="en-US" dirty="0"/>
              <a:t>FOR DEVELOPMENT OF LINUX KERNEL</a:t>
            </a:r>
          </a:p>
          <a:p>
            <a:r>
              <a:rPr lang="en-US" dirty="0"/>
              <a:t>OPEN SOURCED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7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714F-079D-884A-B6A8-319AF62A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Verify if GIT is already installed?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1A36-E842-C54C-81B5-9A8BA5A2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Go to MAC terminal and type: </a:t>
            </a:r>
          </a:p>
          <a:p>
            <a:pPr marL="0" indent="0">
              <a:buNone/>
            </a:pPr>
            <a:r>
              <a:rPr lang="en-US" sz="2800" dirty="0"/>
              <a:t> $ </a:t>
            </a:r>
            <a:r>
              <a:rPr lang="en-US" sz="2800" dirty="0">
                <a:solidFill>
                  <a:schemeClr val="accent1"/>
                </a:solidFill>
              </a:rPr>
              <a:t>Git version </a:t>
            </a:r>
            <a:r>
              <a:rPr lang="en-US" sz="2800" dirty="0"/>
              <a:t>or </a:t>
            </a:r>
            <a:r>
              <a:rPr lang="en-US" sz="2800" dirty="0">
                <a:solidFill>
                  <a:schemeClr val="accent1"/>
                </a:solidFill>
              </a:rPr>
              <a:t>Git - - version </a:t>
            </a:r>
          </a:p>
          <a:p>
            <a:pPr marL="0" indent="0">
              <a:buNone/>
            </a:pPr>
            <a:r>
              <a:rPr lang="en-US" sz="2800" dirty="0"/>
              <a:t>Output example : </a:t>
            </a:r>
            <a:r>
              <a:rPr lang="fr" dirty="0"/>
              <a:t>git version 2.17.2 (Apple Git-113)</a:t>
            </a:r>
          </a:p>
          <a:p>
            <a:pPr marL="0" indent="0">
              <a:buNone/>
            </a:pPr>
            <a:endParaRPr lang="fr" dirty="0"/>
          </a:p>
          <a:p>
            <a:pPr marL="0" indent="0">
              <a:buNone/>
            </a:pPr>
            <a:endParaRPr lang="fr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911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AA2A-8106-6741-8134-5590B36E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8ED9-8002-E240-8D26-1B9B41981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Official Git Site is :  </a:t>
            </a:r>
            <a:r>
              <a:rPr lang="en-US" sz="2800" dirty="0">
                <a:hlinkClick r:id="rId2"/>
              </a:rPr>
              <a:t>https://git-scm.com/</a:t>
            </a: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dirty="0"/>
              <a:t>Its free</a:t>
            </a:r>
          </a:p>
          <a:p>
            <a:pPr marL="0" indent="0">
              <a:buNone/>
            </a:pPr>
            <a:r>
              <a:rPr lang="en-US" sz="2800" dirty="0"/>
              <a:t>Any Git version is fine – Apple or from Git site.  Its Your choice.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367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56F0-D93F-EC4C-B168-5548B0D8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434E-89C1-604A-A288-9EF63AA2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Github is owned by Microsoft since 2018.</a:t>
            </a:r>
          </a:p>
          <a:p>
            <a:pPr marL="0" indent="0">
              <a:buNone/>
            </a:pPr>
            <a:r>
              <a:rPr lang="en-GB" sz="2800" dirty="0"/>
              <a:t>Its a web-based hosting service for version control using Git. </a:t>
            </a:r>
          </a:p>
          <a:p>
            <a:pPr marL="0" indent="0">
              <a:buNone/>
            </a:pPr>
            <a:r>
              <a:rPr lang="en-GB" sz="2800" dirty="0" err="1"/>
              <a:t>Github</a:t>
            </a:r>
            <a:r>
              <a:rPr lang="en-GB" sz="2800" dirty="0"/>
              <a:t> site:  </a:t>
            </a:r>
            <a:r>
              <a:rPr lang="en-US" sz="2800" dirty="0">
                <a:hlinkClick r:id="rId2"/>
              </a:rPr>
              <a:t>http://github.com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Create your account. </a:t>
            </a:r>
          </a:p>
        </p:txBody>
      </p:sp>
    </p:spTree>
    <p:extLst>
      <p:ext uri="{BB962C8B-B14F-4D97-AF65-F5344CB8AC3E}">
        <p14:creationId xmlns:p14="http://schemas.microsoft.com/office/powerpoint/2010/main" val="54093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EC97-D89E-254A-835E-0EEA12F0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283" y="556041"/>
            <a:ext cx="9603275" cy="1049235"/>
          </a:xfrm>
        </p:spPr>
        <p:txBody>
          <a:bodyPr/>
          <a:lstStyle/>
          <a:p>
            <a:r>
              <a:rPr lang="en-US" dirty="0"/>
              <a:t>Commands - Setting 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E816-868E-0F4E-AF10-2E96D3B08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68558"/>
            <a:ext cx="9603275" cy="359778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Git config - - global user.email 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“test@gmail.com</a:t>
            </a:r>
            <a:r>
              <a:rPr lang="en-US" dirty="0">
                <a:solidFill>
                  <a:schemeClr val="accent1"/>
                </a:solidFill>
              </a:rPr>
              <a:t>”</a:t>
            </a:r>
          </a:p>
          <a:p>
            <a:r>
              <a:rPr lang="en-US" dirty="0">
                <a:solidFill>
                  <a:schemeClr val="accent1"/>
                </a:solidFill>
              </a:rPr>
              <a:t>Git config - - global user.name “</a:t>
            </a:r>
            <a:r>
              <a:rPr lang="en-US" dirty="0" err="1">
                <a:solidFill>
                  <a:schemeClr val="accent1"/>
                </a:solidFill>
              </a:rPr>
              <a:t>github_username</a:t>
            </a:r>
            <a:r>
              <a:rPr lang="en-US" dirty="0">
                <a:solidFill>
                  <a:schemeClr val="accent1"/>
                </a:solidFill>
              </a:rPr>
              <a:t>” </a:t>
            </a:r>
          </a:p>
          <a:p>
            <a:r>
              <a:rPr lang="en-US" dirty="0">
                <a:solidFill>
                  <a:schemeClr val="accent1"/>
                </a:solidFill>
              </a:rPr>
              <a:t>Git init </a:t>
            </a:r>
          </a:p>
          <a:p>
            <a:r>
              <a:rPr lang="en-US" dirty="0">
                <a:solidFill>
                  <a:schemeClr val="accent1"/>
                </a:solidFill>
              </a:rPr>
              <a:t>Git status</a:t>
            </a:r>
          </a:p>
          <a:p>
            <a:r>
              <a:rPr lang="en-US" dirty="0">
                <a:solidFill>
                  <a:schemeClr val="accent1"/>
                </a:solidFill>
              </a:rPr>
              <a:t>Touch “filename”</a:t>
            </a:r>
          </a:p>
          <a:p>
            <a:r>
              <a:rPr lang="en-US" dirty="0">
                <a:solidFill>
                  <a:schemeClr val="accent1"/>
                </a:solidFill>
              </a:rPr>
              <a:t>Git add .  &lt;add all files/folders&gt; OR  Git add  “filename”   </a:t>
            </a:r>
          </a:p>
          <a:p>
            <a:r>
              <a:rPr lang="en-US" dirty="0">
                <a:solidFill>
                  <a:schemeClr val="accent1"/>
                </a:solidFill>
              </a:rPr>
              <a:t>Git commit –m  “any comments”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1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934-18B8-2547-80C2-633CC010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– deliver to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93A0-7D32-1D4D-88B1-D44E7E9D0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Git remote add origin &lt;HTTPS URL from your </a:t>
            </a:r>
            <a:r>
              <a:rPr lang="en-GB" dirty="0" err="1">
                <a:solidFill>
                  <a:schemeClr val="accent1"/>
                </a:solidFill>
              </a:rPr>
              <a:t>Github</a:t>
            </a:r>
            <a:r>
              <a:rPr lang="en-GB" dirty="0">
                <a:solidFill>
                  <a:schemeClr val="accent1"/>
                </a:solidFill>
              </a:rPr>
              <a:t> project&gt;</a:t>
            </a:r>
          </a:p>
          <a:p>
            <a:r>
              <a:rPr lang="en-GB" dirty="0"/>
              <a:t>Enter password for </a:t>
            </a:r>
            <a:r>
              <a:rPr lang="en-GB" dirty="0" err="1"/>
              <a:t>Github</a:t>
            </a:r>
            <a:r>
              <a:rPr lang="en-GB" dirty="0"/>
              <a:t> repository HTTPS </a:t>
            </a:r>
            <a:r>
              <a:rPr lang="en-GB" dirty="0" err="1"/>
              <a:t>url</a:t>
            </a:r>
            <a:r>
              <a:rPr lang="en-GB" dirty="0"/>
              <a:t> (GitHub password) </a:t>
            </a:r>
          </a:p>
          <a:p>
            <a:r>
              <a:rPr lang="en-US" dirty="0"/>
              <a:t>You are now ready to push code into your repository</a:t>
            </a:r>
          </a:p>
          <a:p>
            <a:r>
              <a:rPr lang="en-GB" dirty="0">
                <a:solidFill>
                  <a:schemeClr val="accent1"/>
                </a:solidFill>
              </a:rPr>
              <a:t>Git push –u origin master</a:t>
            </a:r>
          </a:p>
          <a:p>
            <a:r>
              <a:rPr lang="en-GB" dirty="0"/>
              <a:t>Few more commands : </a:t>
            </a:r>
            <a:r>
              <a:rPr lang="en-GB" dirty="0">
                <a:solidFill>
                  <a:schemeClr val="accent1"/>
                </a:solidFill>
              </a:rPr>
              <a:t>Git log </a:t>
            </a:r>
            <a:r>
              <a:rPr lang="en-GB" dirty="0"/>
              <a:t>and </a:t>
            </a:r>
            <a:r>
              <a:rPr lang="en-GB" dirty="0">
                <a:solidFill>
                  <a:schemeClr val="accent1"/>
                </a:solidFill>
              </a:rPr>
              <a:t>Git help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B641-0727-FF48-8F12-0A82D41E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: Using SSH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0C53A-3800-1D4C-BFB3-B94CD4A37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Github without supplying username and password every time you push code.</a:t>
            </a:r>
          </a:p>
          <a:p>
            <a:r>
              <a:rPr lang="en-US" dirty="0"/>
              <a:t>Specific to your laptop/computer</a:t>
            </a:r>
          </a:p>
          <a:p>
            <a:r>
              <a:rPr lang="en-GB" dirty="0">
                <a:solidFill>
                  <a:schemeClr val="accent1"/>
                </a:solidFill>
              </a:rPr>
              <a:t>ls -al ~/.ssh</a:t>
            </a:r>
            <a:r>
              <a:rPr lang="en-GB" dirty="0"/>
              <a:t> to see if existing SSH keys are present</a:t>
            </a:r>
          </a:p>
          <a:p>
            <a:r>
              <a:rPr lang="en-GB" dirty="0"/>
              <a:t>If you don’t want to use existing ones you can create new ones</a:t>
            </a:r>
          </a:p>
          <a:p>
            <a:r>
              <a:rPr lang="en-GB" dirty="0">
                <a:solidFill>
                  <a:schemeClr val="accent1"/>
                </a:solidFill>
              </a:rPr>
              <a:t>Warning !! </a:t>
            </a:r>
            <a:r>
              <a:rPr lang="en-GB" dirty="0"/>
              <a:t>Always remove your SSH key if changing/selling computer. </a:t>
            </a:r>
          </a:p>
          <a:p>
            <a:r>
              <a:rPr lang="en-GB" dirty="0">
                <a:solidFill>
                  <a:schemeClr val="accent1"/>
                </a:solidFill>
              </a:rPr>
              <a:t>Warning !! </a:t>
            </a:r>
            <a:r>
              <a:rPr lang="en-GB" dirty="0"/>
              <a:t>Do not use SSH login in public/shared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3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804E-9BD9-FD4D-A5F0-A6235B82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SSH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32311-22BC-AB48-9FAD-F5F954DCF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>
                <a:solidFill>
                  <a:schemeClr val="accent1"/>
                </a:solidFill>
              </a:rPr>
              <a:t>ssh-keygen -t </a:t>
            </a:r>
            <a:r>
              <a:rPr lang="de" dirty="0" err="1">
                <a:solidFill>
                  <a:schemeClr val="accent1"/>
                </a:solidFill>
              </a:rPr>
              <a:t>rsa</a:t>
            </a:r>
            <a:r>
              <a:rPr lang="de" dirty="0">
                <a:solidFill>
                  <a:schemeClr val="accent1"/>
                </a:solidFill>
              </a:rPr>
              <a:t> -b 4096 -C "</a:t>
            </a:r>
            <a:r>
              <a:rPr lang="de" i="1" dirty="0">
                <a:solidFill>
                  <a:schemeClr val="accent1"/>
                </a:solidFill>
              </a:rPr>
              <a:t>your_email@example.com</a:t>
            </a:r>
            <a:r>
              <a:rPr lang="de" dirty="0">
                <a:solidFill>
                  <a:schemeClr val="accent1"/>
                </a:solidFill>
              </a:rPr>
              <a:t>"</a:t>
            </a:r>
          </a:p>
          <a:p>
            <a:r>
              <a:rPr lang="en-GB" dirty="0"/>
              <a:t>This creates a new ssh key, using the provided email as a label.</a:t>
            </a:r>
          </a:p>
          <a:p>
            <a:r>
              <a:rPr lang="en-GB" dirty="0"/>
              <a:t>Creates public/private </a:t>
            </a:r>
            <a:r>
              <a:rPr lang="en-GB" dirty="0" err="1"/>
              <a:t>rsa</a:t>
            </a:r>
            <a:r>
              <a:rPr lang="en-GB" dirty="0"/>
              <a:t> key pair.</a:t>
            </a:r>
          </a:p>
          <a:p>
            <a:r>
              <a:rPr lang="en-GB" dirty="0"/>
              <a:t>Use default file names unless its required to change.</a:t>
            </a:r>
          </a:p>
          <a:p>
            <a:r>
              <a:rPr lang="en-GB" dirty="0"/>
              <a:t>Now add keys to SSH agent and store password in keychain</a:t>
            </a:r>
          </a:p>
          <a:p>
            <a:r>
              <a:rPr lang="en-GB" dirty="0">
                <a:solidFill>
                  <a:schemeClr val="accent1"/>
                </a:solidFill>
              </a:rPr>
              <a:t>ssh-add -K ~/.ssh/id_rsa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148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1669</TotalTime>
  <Words>429</Words>
  <Application>Microsoft Macintosh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Using GitHUB ON MAC</vt:lpstr>
      <vt:lpstr>QUICK INTRO :  GIT </vt:lpstr>
      <vt:lpstr> Verify if GIT is already installed?</vt:lpstr>
      <vt:lpstr>Install Git </vt:lpstr>
      <vt:lpstr>github</vt:lpstr>
      <vt:lpstr>Commands - Setting up </vt:lpstr>
      <vt:lpstr>Commands – deliver to remote repo</vt:lpstr>
      <vt:lpstr>Github : Using SSH keys</vt:lpstr>
      <vt:lpstr>Create SSH keys</vt:lpstr>
      <vt:lpstr>Add the SSH key to github account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ON MAC</dc:title>
  <dc:creator>DANESHWAR Mishra</dc:creator>
  <cp:lastModifiedBy>DANESHWAR Mishra</cp:lastModifiedBy>
  <cp:revision>28</cp:revision>
  <dcterms:created xsi:type="dcterms:W3CDTF">2019-03-02T19:59:11Z</dcterms:created>
  <dcterms:modified xsi:type="dcterms:W3CDTF">2019-03-03T23:48:35Z</dcterms:modified>
</cp:coreProperties>
</file>