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olang.org/doc/go1.5" TargetMode="External"/><Relationship Id="rId13" Type="http://schemas.openxmlformats.org/officeDocument/2006/relationships/hyperlink" Target="https://golang.org/doc/go1" TargetMode="External"/><Relationship Id="rId3" Type="http://schemas.openxmlformats.org/officeDocument/2006/relationships/hyperlink" Target="https://golang.org/doc/go1.10" TargetMode="External"/><Relationship Id="rId7" Type="http://schemas.openxmlformats.org/officeDocument/2006/relationships/hyperlink" Target="https://golang.org/doc/go1.6" TargetMode="External"/><Relationship Id="rId12" Type="http://schemas.openxmlformats.org/officeDocument/2006/relationships/hyperlink" Target="https://golang.org/doc/go1.1" TargetMode="External"/><Relationship Id="rId2" Type="http://schemas.openxmlformats.org/officeDocument/2006/relationships/hyperlink" Target="https://golang.org/doc/go1.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ang.org/doc/go1.7" TargetMode="External"/><Relationship Id="rId11" Type="http://schemas.openxmlformats.org/officeDocument/2006/relationships/hyperlink" Target="https://golang.org/doc/go1.2" TargetMode="External"/><Relationship Id="rId5" Type="http://schemas.openxmlformats.org/officeDocument/2006/relationships/hyperlink" Target="https://golang.org/doc/go1.8" TargetMode="External"/><Relationship Id="rId10" Type="http://schemas.openxmlformats.org/officeDocument/2006/relationships/hyperlink" Target="https://golang.org/doc/go1.3" TargetMode="External"/><Relationship Id="rId4" Type="http://schemas.openxmlformats.org/officeDocument/2006/relationships/hyperlink" Target="https://golang.org/doc/go1.9" TargetMode="External"/><Relationship Id="rId9" Type="http://schemas.openxmlformats.org/officeDocument/2006/relationships/hyperlink" Target="https://golang.org/doc/go1.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91BC-E42B-B942-A87C-CA323F86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350" y="1353312"/>
            <a:ext cx="9966960" cy="3035808"/>
          </a:xfrm>
        </p:spPr>
        <p:txBody>
          <a:bodyPr/>
          <a:lstStyle/>
          <a:p>
            <a:r>
              <a:rPr lang="en-US" dirty="0" err="1"/>
              <a:t>GoLang</a:t>
            </a:r>
            <a:r>
              <a:rPr lang="en-US" dirty="0"/>
              <a:t>  </a:t>
            </a:r>
            <a:r>
              <a:rPr lang="en-US" sz="4000" dirty="0"/>
              <a:t>WHAT.. WHO.. &amp; WHY?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CC11D-8489-5547-A7EC-CE57AED2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689776"/>
          </a:xfrm>
        </p:spPr>
        <p:txBody>
          <a:bodyPr/>
          <a:lstStyle/>
          <a:p>
            <a:r>
              <a:rPr lang="en-GB" dirty="0"/>
              <a:t>Go programmers— ‘gophers’  </a:t>
            </a:r>
            <a:r>
              <a:rPr lang="en-GB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0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D2CA-8FD5-DD4E-B2D6-79515BD6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WHAT is ‘GO’ a.k.a. ‘GOLANG’ 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57632DC-6FEC-ED49-AD1B-4FDB9DB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58" y="2193036"/>
            <a:ext cx="2665821" cy="36398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244C-A0ED-5E40-B3CA-1E7C9225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829" y="2121408"/>
            <a:ext cx="6482419" cy="4050792"/>
          </a:xfrm>
        </p:spPr>
        <p:txBody>
          <a:bodyPr>
            <a:normAutofit/>
          </a:bodyPr>
          <a:lstStyle/>
          <a:p>
            <a:r>
              <a:rPr lang="en-US" sz="1700" dirty="0"/>
              <a:t>Created by Team at Google</a:t>
            </a:r>
          </a:p>
          <a:p>
            <a:r>
              <a:rPr lang="en-US" sz="1700" dirty="0"/>
              <a:t>Conceived in late 2007 and  Open sourced in November 2009</a:t>
            </a:r>
          </a:p>
          <a:p>
            <a:r>
              <a:rPr lang="en-US" sz="1700" dirty="0"/>
              <a:t>Designed to solve problems introduced by multicore processors , networked system, cloud native apps, large s/w systems </a:t>
            </a:r>
          </a:p>
          <a:p>
            <a:r>
              <a:rPr lang="en-US" sz="1700" dirty="0"/>
              <a:t>Its Compiled, Concurrent, Statically typed and </a:t>
            </a:r>
            <a:r>
              <a:rPr lang="en-US" sz="1700" dirty="0">
                <a:solidFill>
                  <a:srgbClr val="FF0000"/>
                </a:solidFill>
              </a:rPr>
              <a:t>Garbage collected</a:t>
            </a:r>
          </a:p>
          <a:p>
            <a:r>
              <a:rPr lang="en-US" sz="1700" dirty="0"/>
              <a:t>Open Source </a:t>
            </a:r>
          </a:p>
          <a:p>
            <a:r>
              <a:rPr lang="en-US" sz="1700" dirty="0"/>
              <a:t>Fast and efficient- No intermediates like JVM in JAVA </a:t>
            </a:r>
          </a:p>
          <a:p>
            <a:r>
              <a:rPr lang="en-US" sz="1700" dirty="0"/>
              <a:t> Uses Git repository e.g. GitHub, GitLab </a:t>
            </a:r>
            <a:r>
              <a:rPr lang="en-US" sz="1700" dirty="0" err="1"/>
              <a:t>etc</a:t>
            </a:r>
            <a:endParaRPr lang="en-US" sz="1700" dirty="0"/>
          </a:p>
          <a:p>
            <a:r>
              <a:rPr lang="en-US" sz="1700" dirty="0"/>
              <a:t>Supports many editors e.g. Atom, Vim, Visual Studio and its own GoLand IDE 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AD674-0C0A-B948-A1B7-5570746F5BB9}"/>
              </a:ext>
            </a:extLst>
          </p:cNvPr>
          <p:cNvSpPr txBox="1"/>
          <p:nvPr/>
        </p:nvSpPr>
        <p:spPr>
          <a:xfrm>
            <a:off x="1162975" y="6045693"/>
            <a:ext cx="26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https://golang.org/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07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64AA0-E2BC-1E44-B049-4F3A0355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WHO is the mind behind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6A3303-8C97-CD42-AEDF-A3E44CF1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GB" sz="1800" dirty="0"/>
              <a:t>Robert Griesemer</a:t>
            </a:r>
          </a:p>
          <a:p>
            <a:r>
              <a:rPr lang="en-GB" sz="1800" dirty="0"/>
              <a:t>Rob Pike – UTF-8, Plan9, Go </a:t>
            </a:r>
          </a:p>
          <a:p>
            <a:r>
              <a:rPr lang="en-GB" sz="1800" dirty="0"/>
              <a:t>Ken Thompson- UTF-8, Go, B, UNIX , Plan9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CAD1-DEFB-9F46-8CAB-B331940E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‘GO’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8074-A87D-3F46-8487-B7E8EC51B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 like JAVA, Python </a:t>
            </a:r>
            <a:r>
              <a:rPr lang="en-US" dirty="0" err="1"/>
              <a:t>etc</a:t>
            </a:r>
            <a:r>
              <a:rPr lang="en-US" dirty="0"/>
              <a:t> are from 90’s single threaded environments.</a:t>
            </a:r>
          </a:p>
          <a:p>
            <a:r>
              <a:rPr lang="en-US" dirty="0"/>
              <a:t>Though they support multithreading but at the cost of deadlocks, race conditions.</a:t>
            </a:r>
          </a:p>
          <a:p>
            <a:r>
              <a:rPr lang="en-US" dirty="0"/>
              <a:t>Go has ‘goroutines’ instead of ‘threads’ and they consume far less heap space.</a:t>
            </a:r>
          </a:p>
          <a:p>
            <a:r>
              <a:rPr lang="en-US" dirty="0"/>
              <a:t>Goroutine and OS thread do not have 1:1 mapping </a:t>
            </a:r>
          </a:p>
          <a:p>
            <a:r>
              <a:rPr lang="en-US" dirty="0"/>
              <a:t>Very neat and clean syntaxes.. Some may call it boring though!</a:t>
            </a:r>
          </a:p>
          <a:p>
            <a:r>
              <a:rPr lang="en-US" dirty="0"/>
              <a:t>No classes, No Inheritance , No Generics , No Constructors </a:t>
            </a:r>
          </a:p>
          <a:p>
            <a:r>
              <a:rPr lang="en-US" dirty="0"/>
              <a:t>Used by large tech brands like Uber, Adobe, IBM, Intel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Backed by Google, Future looks good, Organic growth in adaption.</a:t>
            </a:r>
          </a:p>
        </p:txBody>
      </p:sp>
    </p:spTree>
    <p:extLst>
      <p:ext uri="{BB962C8B-B14F-4D97-AF65-F5344CB8AC3E}">
        <p14:creationId xmlns:p14="http://schemas.microsoft.com/office/powerpoint/2010/main" val="19461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6771-B08F-F146-A4B0-21B734A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6907"/>
          </a:xfrm>
        </p:spPr>
        <p:txBody>
          <a:bodyPr>
            <a:normAutofit/>
          </a:bodyPr>
          <a:lstStyle/>
          <a:p>
            <a:r>
              <a:rPr lang="en-US" sz="4000" dirty="0"/>
              <a:t>Release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5CFA-77F4-CF45-A995-93A2AF3E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82757"/>
            <a:ext cx="10058400" cy="4989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2"/>
              </a:rPr>
              <a:t>Go 1.11</a:t>
            </a:r>
            <a:r>
              <a:rPr lang="en-GB" dirty="0"/>
              <a:t> (August 2018)</a:t>
            </a:r>
          </a:p>
          <a:p>
            <a:r>
              <a:rPr lang="en-GB" dirty="0">
                <a:hlinkClick r:id="rId3"/>
              </a:rPr>
              <a:t>Go 1.10</a:t>
            </a:r>
            <a:r>
              <a:rPr lang="en-GB" dirty="0"/>
              <a:t> (February 2018)</a:t>
            </a:r>
          </a:p>
          <a:p>
            <a:r>
              <a:rPr lang="en-GB" dirty="0">
                <a:hlinkClick r:id="rId4"/>
              </a:rPr>
              <a:t>Go 1.9</a:t>
            </a:r>
            <a:r>
              <a:rPr lang="en-GB" dirty="0"/>
              <a:t> (August 2017)</a:t>
            </a:r>
          </a:p>
          <a:p>
            <a:r>
              <a:rPr lang="en-GB" dirty="0">
                <a:hlinkClick r:id="rId5"/>
              </a:rPr>
              <a:t>Go 1.8</a:t>
            </a:r>
            <a:r>
              <a:rPr lang="en-GB" dirty="0"/>
              <a:t> (February 2017)</a:t>
            </a:r>
          </a:p>
          <a:p>
            <a:r>
              <a:rPr lang="en-GB" dirty="0">
                <a:hlinkClick r:id="rId6"/>
              </a:rPr>
              <a:t>Go 1.7</a:t>
            </a:r>
            <a:r>
              <a:rPr lang="en-GB" dirty="0"/>
              <a:t> (August 2016)</a:t>
            </a:r>
          </a:p>
          <a:p>
            <a:r>
              <a:rPr lang="en-GB" dirty="0">
                <a:hlinkClick r:id="rId7"/>
              </a:rPr>
              <a:t>Go 1.6</a:t>
            </a:r>
            <a:r>
              <a:rPr lang="en-GB" dirty="0"/>
              <a:t> (February 2016)</a:t>
            </a:r>
          </a:p>
          <a:p>
            <a:r>
              <a:rPr lang="en-GB" dirty="0">
                <a:hlinkClick r:id="rId8"/>
              </a:rPr>
              <a:t>Go 1.5</a:t>
            </a:r>
            <a:r>
              <a:rPr lang="en-GB" dirty="0"/>
              <a:t> (August 2015)</a:t>
            </a:r>
          </a:p>
          <a:p>
            <a:r>
              <a:rPr lang="en-GB" dirty="0">
                <a:hlinkClick r:id="rId9"/>
              </a:rPr>
              <a:t>Go 1.4</a:t>
            </a:r>
            <a:r>
              <a:rPr lang="en-GB" dirty="0"/>
              <a:t> (December 2014)</a:t>
            </a:r>
          </a:p>
          <a:p>
            <a:r>
              <a:rPr lang="en-GB" dirty="0">
                <a:hlinkClick r:id="rId10"/>
              </a:rPr>
              <a:t>Go 1.3</a:t>
            </a:r>
            <a:r>
              <a:rPr lang="en-GB" dirty="0"/>
              <a:t> (June 2014)</a:t>
            </a:r>
          </a:p>
          <a:p>
            <a:r>
              <a:rPr lang="en-GB" dirty="0">
                <a:hlinkClick r:id="rId11"/>
              </a:rPr>
              <a:t>Go 1.2</a:t>
            </a:r>
            <a:r>
              <a:rPr lang="en-GB" dirty="0"/>
              <a:t> (December 2013)</a:t>
            </a:r>
          </a:p>
          <a:p>
            <a:r>
              <a:rPr lang="en-GB" dirty="0">
                <a:hlinkClick r:id="rId12"/>
              </a:rPr>
              <a:t>Go 1.1</a:t>
            </a:r>
            <a:r>
              <a:rPr lang="en-GB" dirty="0"/>
              <a:t> (May 2013)</a:t>
            </a:r>
          </a:p>
          <a:p>
            <a:r>
              <a:rPr lang="en-GB" dirty="0">
                <a:hlinkClick r:id="rId13"/>
              </a:rPr>
              <a:t>Go 1</a:t>
            </a:r>
            <a:r>
              <a:rPr lang="en-GB" dirty="0"/>
              <a:t> (March 2012)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B371D1E-B57E-D74C-8DAD-65E40DC98330}"/>
              </a:ext>
            </a:extLst>
          </p:cNvPr>
          <p:cNvSpPr/>
          <p:nvPr/>
        </p:nvSpPr>
        <p:spPr>
          <a:xfrm>
            <a:off x="5184558" y="1842647"/>
            <a:ext cx="5832629" cy="3832596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Go 1.12 released on FEB’2019</a:t>
            </a:r>
          </a:p>
        </p:txBody>
      </p:sp>
    </p:spTree>
    <p:extLst>
      <p:ext uri="{BB962C8B-B14F-4D97-AF65-F5344CB8AC3E}">
        <p14:creationId xmlns:p14="http://schemas.microsoft.com/office/powerpoint/2010/main" val="332028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D67C-1F89-6B4E-B11C-E2B63D36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14" y="1995380"/>
            <a:ext cx="10058400" cy="1609344"/>
          </a:xfrm>
        </p:spPr>
        <p:txBody>
          <a:bodyPr/>
          <a:lstStyle/>
          <a:p>
            <a:r>
              <a:rPr lang="en-US" dirty="0"/>
              <a:t>NOW lets get into coding in- ‘</a:t>
            </a:r>
            <a:r>
              <a:rPr lang="en-US" dirty="0" err="1"/>
              <a:t>goLang</a:t>
            </a:r>
            <a:r>
              <a:rPr lang="en-US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429412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347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GoLang  WHAT.. WHO.. &amp; WHY? </vt:lpstr>
      <vt:lpstr>WHAT is ‘GO’ a.k.a. ‘GOLANG’ </vt:lpstr>
      <vt:lpstr>WHO is the mind behind</vt:lpstr>
      <vt:lpstr>WHY ‘GO’</vt:lpstr>
      <vt:lpstr>Release History</vt:lpstr>
      <vt:lpstr>NOW lets get into coding in- ‘goLang’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Lang  WHAT WHO &amp; WHY? </dc:title>
  <dc:creator>DANESHWAR Mishra</dc:creator>
  <cp:lastModifiedBy>DANESHWAR Mishra</cp:lastModifiedBy>
  <cp:revision>18</cp:revision>
  <dcterms:created xsi:type="dcterms:W3CDTF">2019-03-01T22:10:52Z</dcterms:created>
  <dcterms:modified xsi:type="dcterms:W3CDTF">2019-03-02T14:55:35Z</dcterms:modified>
</cp:coreProperties>
</file>