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4" r:id="rId6"/>
    <p:sldId id="263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9A97-796C-4E83-984D-4990858CE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D2A89-25BC-43A8-A60A-6A1468230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44BDA-579C-4300-98A9-55CEE8D5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49C-522E-484B-A9FE-14C9AB5C8CE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590CC-B879-4E89-9914-4C337F93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3156C-8887-4A20-A512-C68339D3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4D56-478F-436F-8195-216313A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9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C62F-B504-478A-BBD6-7F7A4ED2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907FF-C33C-4C30-93C6-6A82FB640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2CB66-A9D4-41BC-97B6-78D5D8592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49C-522E-484B-A9FE-14C9AB5C8CE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F8FE2-8F65-4B49-A92B-59A36DF3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82210-9BA7-4D02-B92C-524507F7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4D56-478F-436F-8195-216313A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0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C45EC-620F-4877-9ACA-7674D2D9D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B56D8-98EA-4EAB-840A-E0BA04B6C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54448-1632-448C-8855-23080D6E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49C-522E-484B-A9FE-14C9AB5C8CE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C944A-1485-4576-8F32-40DAB38B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8688-7788-40E5-9564-F09F6F8D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4D56-478F-436F-8195-216313A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2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A7F8-2D50-4A60-81D9-E959C994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63E77-B604-442C-888A-7EFEBF55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0B718-D837-4E9A-A776-BC5E3FE8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49C-522E-484B-A9FE-14C9AB5C8CE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50DCC-4948-4328-BD4F-9CC4367E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A597B-801F-4075-BAF5-B19A60DA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4D56-478F-436F-8195-216313A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4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0216-4A96-4D19-83FF-2F8B41B1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B16C1-A66F-4F85-B9C2-4FEB3C465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B7A1D-739E-4656-AD79-EDC45837D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49C-522E-484B-A9FE-14C9AB5C8CE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424A5-C9DE-4C88-8AC7-60618054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B36B9-6DC5-4DF3-914B-4388D5CF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4D56-478F-436F-8195-216313A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8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BEF8-82D6-4AFB-A3E1-8BAEA9CF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73096-5B7B-4F13-94B5-3DA31D0C2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BDE77-5D3C-41EB-B87B-D03C1BC5C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D5F39-07E5-41B0-AFE0-278816CA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49C-522E-484B-A9FE-14C9AB5C8CE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D169B-5806-4443-A735-D0441701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3C6EA-43C0-4BC9-BB94-7DB7A5CA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4D56-478F-436F-8195-216313A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3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7F4D-8B94-434E-808A-4A0B2B74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21591-2267-4625-B69F-5860D538C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38995-4D14-40E1-B0E1-A59A3A3EA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05338-86B6-4744-B9C2-3A1C3BB2B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F61B8-9A9B-4D5A-B08D-D02E2D231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1C09E-6AFA-459E-A5DD-F8B4DA60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49C-522E-484B-A9FE-14C9AB5C8CE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77AFC-CAFC-4927-9AA5-D5BD09CE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1C0B6-F616-4977-9FB2-537ED17B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4D56-478F-436F-8195-216313A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0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DB4F-2154-4EEC-B521-2D0801E9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BC479-2C80-492B-98D0-FA698C33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49C-522E-484B-A9FE-14C9AB5C8CE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A868E-4388-4A00-87B3-DC8AD1F1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CFF1D-3A81-49B7-B458-08A509B0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4D56-478F-436F-8195-216313A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3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47E1C-B6B7-4678-9D34-C730FD7D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49C-522E-484B-A9FE-14C9AB5C8CE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138CB-6FDF-4FAD-95E4-16E12203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473FD-5C75-4745-8738-93E6602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4D56-478F-436F-8195-216313A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6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AB51-E70A-4BB8-B474-DE991E791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8B93A-09E1-40F0-BFF3-44907F807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53E30-22B4-4DE4-965E-A6D7D31F7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24259-7E83-4A3A-8161-429FE08B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49C-522E-484B-A9FE-14C9AB5C8CE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393AB-1793-43F2-B220-6B2010BB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0EFE4-FA9B-44BB-8205-C6803BBA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4D56-478F-436F-8195-216313A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2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0F15-1DD5-4AC0-9BEA-040993E4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FF9D7-C392-4656-8A13-9BE3398FA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141F0-64B3-4681-BCDD-F5C4BE4AA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771AC-8753-49A8-BEA0-624D1FC7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49C-522E-484B-A9FE-14C9AB5C8CE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12A47-EA2C-4EA3-9ACF-9B2F3076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98FB2-A248-4E2F-A800-192140C6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4D56-478F-436F-8195-216313A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0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D2528-FB18-48CB-B78E-2738C2C1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4CB44-A441-4E07-868D-B75C6C668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CAFE2-B4D1-406A-B696-C595C14B6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4449C-522E-484B-A9FE-14C9AB5C8CE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FF6CF-DA3C-4001-94AC-075DBDE52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08C9D-705C-4529-8488-9BD3F950B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44D56-478F-436F-8195-216313A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2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azelcas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43C8-1CA5-4494-94B8-16D1311AB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 dirty="0"/>
              <a:t>Code Exercise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E6413-9544-42A0-8ED6-F08DD3B53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85371"/>
          </a:xfrm>
          <a:solidFill>
            <a:schemeClr val="bg1">
              <a:lumMod val="85000"/>
            </a:schemeClr>
          </a:solidFill>
        </p:spPr>
        <p:txBody>
          <a:bodyPr anchor="t" anchorCtr="1">
            <a:spAutoFit/>
          </a:bodyPr>
          <a:lstStyle/>
          <a:p>
            <a:r>
              <a:rPr lang="en-GB" dirty="0"/>
              <a:t>                                                                                             </a:t>
            </a:r>
          </a:p>
          <a:p>
            <a:r>
              <a:rPr lang="en-GB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2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A368-52A7-4352-BAF1-3139823F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764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GB" sz="3200" dirty="0"/>
              <a:t>Problem Statement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A7C0-4483-4E70-83F1-0590AB17A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Imagine an application that is deployed in 10 nodes. A node is a separate JVM process, potentially can be running on a different physical machine.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Write a simple application that will be running on ten nodes. The application needs to coordinate among the nodes and make sure that one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and only one of them do a </a:t>
            </a:r>
            <a:r>
              <a:rPr lang="en-GB" dirty="0" err="1"/>
              <a:t>System.out.println</a:t>
            </a:r>
            <a:r>
              <a:rPr lang="en-GB" dirty="0"/>
              <a:t>("We are started!").  The rest will printout("I have joined") as they start up.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Note: that not all ten nodes shall start at the same time. It is possible that some will start a couple of seconds/minutes later. Some will not start at all. Still, I want this message to be printed only once. You can use an existing library for the solution. No need to build a distributed system from scratch. Providing an elegant solution to the problem is what we seek.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3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A368-52A7-4352-BAF1-3139823F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764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GB" sz="3200" dirty="0"/>
              <a:t>Solution description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A7C0-4483-4E70-83F1-0590AB17A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 simple java app </a:t>
            </a:r>
            <a:r>
              <a:rPr lang="en-GB" dirty="0">
                <a:solidFill>
                  <a:schemeClr val="accent1"/>
                </a:solidFill>
              </a:rPr>
              <a:t>Member. Java </a:t>
            </a:r>
            <a:r>
              <a:rPr lang="en-GB" dirty="0"/>
              <a:t>is created.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will be instantiated through a launcher program called </a:t>
            </a:r>
            <a:r>
              <a:rPr lang="en-GB" dirty="0">
                <a:solidFill>
                  <a:schemeClr val="accent1"/>
                </a:solidFill>
              </a:rPr>
              <a:t>CreateMember.java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launcher program will deploy Member App into 10 nodes (JVMs).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First node will print ‘We are started’ and all other members will </a:t>
            </a:r>
            <a:r>
              <a:rPr lang="en-GB" dirty="0" err="1"/>
              <a:t>print’I</a:t>
            </a:r>
            <a:r>
              <a:rPr lang="en-GB" dirty="0"/>
              <a:t> have joined’.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6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A368-52A7-4352-BAF1-3139823F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764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GB" sz="3200" dirty="0"/>
              <a:t>Solution description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A7C0-4483-4E70-83F1-0590AB17A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772"/>
            <a:ext cx="10515600" cy="48841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order to scale the Member App on 10 nodes we will use an open source IMDG product : Hazelcast (</a:t>
            </a:r>
            <a:r>
              <a:rPr lang="en-GB" dirty="0">
                <a:hlinkClick r:id="rId2"/>
              </a:rPr>
              <a:t>https://hazelcast.com/</a:t>
            </a:r>
            <a:r>
              <a:rPr lang="en-GB" dirty="0"/>
              <a:t> ). It allows cross JVM communication, Messaging , application scaling, Cache-as-a-Service, In Memory processing &amp; analysis etc.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will also use Hazelcast’s Management </a:t>
            </a:r>
            <a:r>
              <a:rPr lang="en-GB" dirty="0" err="1"/>
              <a:t>center</a:t>
            </a:r>
            <a:r>
              <a:rPr lang="en-GB" dirty="0"/>
              <a:t> tool to verify and healthcheck all 10 nodes. 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sz="1400" dirty="0"/>
              <a:t>Note: free version of management </a:t>
            </a:r>
            <a:r>
              <a:rPr lang="en-GB" sz="1400" dirty="0" err="1"/>
              <a:t>center</a:t>
            </a:r>
            <a:r>
              <a:rPr lang="en-GB" sz="1400" dirty="0"/>
              <a:t> only allows to manage 2 nodes but we can still </a:t>
            </a:r>
            <a:r>
              <a:rPr lang="en-GB" sz="1400"/>
              <a:t>verify creation </a:t>
            </a:r>
            <a:r>
              <a:rPr lang="en-GB" sz="1400" dirty="0"/>
              <a:t>of all 10 nodes.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1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A03C-EDAD-4D2C-BAE8-2FC5BFD94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214610" cy="526415"/>
          </a:xfrm>
        </p:spPr>
        <p:txBody>
          <a:bodyPr>
            <a:normAutofit fontScale="90000"/>
          </a:bodyPr>
          <a:lstStyle/>
          <a:p>
            <a:r>
              <a:rPr lang="en-GB" dirty="0"/>
              <a:t>Running the MemberApp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04E3A-FAAD-44F6-A718-7A5D8B622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7240"/>
            <a:ext cx="11353800" cy="5399723"/>
          </a:xfrm>
        </p:spPr>
        <p:txBody>
          <a:bodyPr/>
          <a:lstStyle/>
          <a:p>
            <a:r>
              <a:rPr lang="en-GB" sz="1800" dirty="0"/>
              <a:t>Just change the HOME and JAVA path as per the target machine in RunMemberApp.bat and execute.</a:t>
            </a:r>
          </a:p>
          <a:p>
            <a:r>
              <a:rPr lang="en-GB" sz="1800" dirty="0"/>
              <a:t>Member App will use Hazelcast to scale the app into multiple nodes.</a:t>
            </a:r>
          </a:p>
          <a:p>
            <a:r>
              <a:rPr lang="en-GB" sz="1800" dirty="0"/>
              <a:t>Note: In order to run the MemberApp on Apple/Linux computer , just invoke- com.dm.sample.CreateMember.java.  </a:t>
            </a:r>
          </a:p>
          <a:p>
            <a:r>
              <a:rPr lang="en-GB" sz="1800" dirty="0"/>
              <a:t>Management </a:t>
            </a:r>
            <a:r>
              <a:rPr lang="en-GB" sz="1800" dirty="0" err="1"/>
              <a:t>center</a:t>
            </a:r>
            <a:r>
              <a:rPr lang="en-GB" sz="1800" dirty="0"/>
              <a:t> needs to be started separately from \hazelcast-management-center-3.10.1\</a:t>
            </a:r>
            <a:r>
              <a:rPr lang="en-GB" sz="1800" dirty="0" err="1"/>
              <a:t>Start.Bat</a:t>
            </a:r>
            <a:endParaRPr lang="en-GB" sz="18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C4038-3152-4421-8006-03F98BFEF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74" y="2634615"/>
            <a:ext cx="4885956" cy="2741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55FC12-1723-4260-B6D4-5D20556C2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887" y="2446730"/>
            <a:ext cx="5369749" cy="311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8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1CD9-1E02-4322-8A5D-464BAA39C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51" y="320880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0A7A7-3266-4939-9105-B7E5A4B1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13" y="2646915"/>
            <a:ext cx="10780420" cy="370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8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9AFEA1-BCB1-48C0-BA04-76A544F14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6033"/>
            <a:ext cx="12192000" cy="5345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2D64E6-DA75-4F1A-BBD5-6749ECF190E2}"/>
              </a:ext>
            </a:extLst>
          </p:cNvPr>
          <p:cNvSpPr txBox="1"/>
          <p:nvPr/>
        </p:nvSpPr>
        <p:spPr>
          <a:xfrm>
            <a:off x="2811780" y="525780"/>
            <a:ext cx="450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Hazelcast Management </a:t>
            </a:r>
            <a:r>
              <a:rPr lang="en-GB" dirty="0" err="1"/>
              <a:t>Center</a:t>
            </a:r>
            <a:r>
              <a:rPr lang="en-GB" dirty="0"/>
              <a:t> showing all 10 members.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4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4BBD-A9A6-4553-A6C9-136177B2C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890" y="2731135"/>
            <a:ext cx="3356610" cy="1325563"/>
          </a:xfrm>
        </p:spPr>
        <p:txBody>
          <a:bodyPr/>
          <a:lstStyle/>
          <a:p>
            <a:r>
              <a:rPr lang="en-GB" dirty="0"/>
              <a:t>    Thanks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8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402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Code Exercise</vt:lpstr>
      <vt:lpstr>Problem Statement</vt:lpstr>
      <vt:lpstr>Solution description</vt:lpstr>
      <vt:lpstr>Solution description</vt:lpstr>
      <vt:lpstr>Running the MemberApp</vt:lpstr>
      <vt:lpstr>Results</vt:lpstr>
      <vt:lpstr>PowerPoint Presentation</vt:lpstr>
      <vt:lpstr>    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Excersice</dc:title>
  <dc:creator>gb115174</dc:creator>
  <cp:lastModifiedBy>gb115174</cp:lastModifiedBy>
  <cp:revision>39</cp:revision>
  <dcterms:created xsi:type="dcterms:W3CDTF">2018-06-02T12:26:36Z</dcterms:created>
  <dcterms:modified xsi:type="dcterms:W3CDTF">2018-06-04T17:11:07Z</dcterms:modified>
</cp:coreProperties>
</file>