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280" r:id="rId45"/>
    <p:sldId id="281" r:id="rId46"/>
    <p:sldId id="282" r:id="rId47"/>
    <p:sldId id="288" r:id="rId48"/>
    <p:sldId id="290" r:id="rId49"/>
    <p:sldId id="292" r:id="rId50"/>
    <p:sldId id="291" r:id="rId51"/>
    <p:sldId id="285" r:id="rId52"/>
    <p:sldId id="261" r:id="rId53"/>
    <p:sldId id="284" r:id="rId54"/>
    <p:sldId id="286" r:id="rId55"/>
    <p:sldId id="287" r:id="rId56"/>
    <p:sldId id="262"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4" dt="2022-03-21T06:07:11.845"/>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6:29:46.681" v="1018" actId="20577"/>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1937</Words>
  <Application>Microsoft Office PowerPoint</Application>
  <PresentationFormat>On-screen Show (16:9)</PresentationFormat>
  <Paragraphs>226</Paragraphs>
  <Slides>56</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(Trello screenshot)</vt:lpstr>
      <vt:lpstr>Component 5  - Test Plan (?and screenshot)</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2022-03-21T06:29:56Z</dcterms:modified>
</cp:coreProperties>
</file>