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6"/>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311" r:id="rId39"/>
    <p:sldId id="312" r:id="rId40"/>
    <p:sldId id="278" r:id="rId41"/>
    <p:sldId id="279" r:id="rId42"/>
    <p:sldId id="280" r:id="rId43"/>
    <p:sldId id="281" r:id="rId44"/>
    <p:sldId id="282" r:id="rId45"/>
    <p:sldId id="288" r:id="rId46"/>
    <p:sldId id="290" r:id="rId47"/>
    <p:sldId id="292" r:id="rId48"/>
    <p:sldId id="291" r:id="rId49"/>
    <p:sldId id="285" r:id="rId50"/>
    <p:sldId id="261" r:id="rId51"/>
    <p:sldId id="284" r:id="rId52"/>
    <p:sldId id="286" r:id="rId53"/>
    <p:sldId id="287" r:id="rId54"/>
    <p:sldId id="262" r:id="rId5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12" dt="2022-03-21T05:52:06.063"/>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94660"/>
  </p:normalViewPr>
  <p:slideViewPr>
    <p:cSldViewPr snapToGrid="0">
      <p:cViewPr varScale="1">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21T05:52:55.592" v="898" actId="20577"/>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18T09:33:47.740" v="851" actId="20577"/>
        <pc:sldMkLst>
          <pc:docMk/>
          <pc:sldMk cId="3721456388" sldId="276"/>
        </pc:sldMkLst>
        <pc:spChg chg="mod">
          <ac:chgData name="Danett Pepito" userId="ddef1e2176689e9a" providerId="LiveId" clId="{B2185394-3AFD-42B2-9285-3B672C598A56}" dt="2022-03-18T09:33:47.740" v="851" actId="2057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21T05:52:52.850" v="896" actId="20577"/>
        <pc:sldMkLst>
          <pc:docMk/>
          <pc:sldMk cId="1404000423" sldId="277"/>
        </pc:sldMkLst>
        <pc:spChg chg="mod">
          <ac:chgData name="Danett Pepito" userId="ddef1e2176689e9a" providerId="LiveId" clId="{B2185394-3AFD-42B2-9285-3B672C598A56}" dt="2022-03-21T05:52:52.850" v="896" actId="20577"/>
          <ac:spMkLst>
            <pc:docMk/>
            <pc:sldMk cId="1404000423" sldId="277"/>
            <ac:spMk id="78" creationId="{00000000-0000-0000-0000-000000000000}"/>
          </ac:spMkLst>
        </pc:spChg>
        <pc:graphicFrameChg chg="mod modGraphic">
          <ac:chgData name="Danett Pepito" userId="ddef1e2176689e9a" providerId="LiveId" clId="{B2185394-3AFD-42B2-9285-3B672C598A56}" dt="2022-03-21T05:52:32.077" v="884" actId="14734"/>
          <ac:graphicFrameMkLst>
            <pc:docMk/>
            <pc:sldMk cId="1404000423" sldId="277"/>
            <ac:graphicFrameMk id="79" creationId="{00000000-0000-0000-0000-000000000000}"/>
          </ac:graphicFrameMkLst>
        </pc:graphicFrameChg>
        <pc:picChg chg="add ord">
          <ac:chgData name="Danett Pepito" userId="ddef1e2176689e9a" providerId="LiveId" clId="{B2185394-3AFD-42B2-9285-3B672C598A56}" dt="2022-03-18T09:33:29.406" v="829" actId="167"/>
          <ac:picMkLst>
            <pc:docMk/>
            <pc:sldMk cId="1404000423" sldId="277"/>
            <ac:picMk id="3" creationId="{EFC1080B-085B-408B-A3FE-9A35E538D220}"/>
          </ac:picMkLst>
        </pc:picChg>
        <pc:picChg chg="add mod">
          <ac:chgData name="Danett Pepito" userId="ddef1e2176689e9a" providerId="LiveId" clId="{B2185394-3AFD-42B2-9285-3B672C598A56}" dt="2022-03-21T05:52:17.578" v="879" actId="1076"/>
          <ac:picMkLst>
            <pc:docMk/>
            <pc:sldMk cId="1404000423" sldId="277"/>
            <ac:picMk id="4" creationId="{463C1742-A708-41CF-9ECC-241D0A961BE3}"/>
          </ac:picMkLst>
        </pc:picChg>
        <pc:picChg chg="add mod">
          <ac:chgData name="Danett Pepito" userId="ddef1e2176689e9a" providerId="LiveId" clId="{B2185394-3AFD-42B2-9285-3B672C598A56}" dt="2022-03-21T05:51:55.615" v="874" actId="14100"/>
          <ac:picMkLst>
            <pc:docMk/>
            <pc:sldMk cId="1404000423" sldId="277"/>
            <ac:picMk id="6" creationId="{242499B0-BCEA-4632-B876-887D6A7F5B6E}"/>
          </ac:picMkLst>
        </pc:pic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sldChg chg="delSp modSp add mod">
        <pc:chgData name="Danett Pepito" userId="ddef1e2176689e9a" providerId="LiveId" clId="{B2185394-3AFD-42B2-9285-3B672C598A56}" dt="2022-03-21T05:52:55.592" v="898" actId="20577"/>
        <pc:sldMkLst>
          <pc:docMk/>
          <pc:sldMk cId="3730808626" sldId="311"/>
        </pc:sldMkLst>
        <pc:spChg chg="mod">
          <ac:chgData name="Danett Pepito" userId="ddef1e2176689e9a" providerId="LiveId" clId="{B2185394-3AFD-42B2-9285-3B672C598A56}" dt="2022-03-21T05:52:55.592" v="898" actId="20577"/>
          <ac:spMkLst>
            <pc:docMk/>
            <pc:sldMk cId="3730808626" sldId="311"/>
            <ac:spMk id="73" creationId="{00000000-0000-0000-0000-000000000000}"/>
          </ac:spMkLst>
        </pc:spChg>
        <pc:picChg chg="del">
          <ac:chgData name="Danett Pepito" userId="ddef1e2176689e9a" providerId="LiveId" clId="{B2185394-3AFD-42B2-9285-3B672C598A56}" dt="2022-03-21T05:52:40.042" v="886" actId="478"/>
          <ac:picMkLst>
            <pc:docMk/>
            <pc:sldMk cId="3730808626" sldId="311"/>
            <ac:picMk id="3" creationId="{12BC0CF6-5495-4249-B6A4-3779259330E7}"/>
          </ac:picMkLst>
        </pc:picChg>
      </pc:sldChg>
      <pc:sldChg chg="delSp modSp add del mod replId">
        <pc:chgData name="Danett Pepito" userId="ddef1e2176689e9a" providerId="LiveId" clId="{B2185394-3AFD-42B2-9285-3B672C598A56}" dt="2022-03-21T05:52:46.942" v="892" actId="20577"/>
        <pc:sldMkLst>
          <pc:docMk/>
          <pc:sldMk cId="1330650754" sldId="312"/>
        </pc:sldMkLst>
        <pc:spChg chg="mod">
          <ac:chgData name="Danett Pepito" userId="ddef1e2176689e9a" providerId="LiveId" clId="{B2185394-3AFD-42B2-9285-3B672C598A56}" dt="2022-03-21T05:52:46.942" v="892" actId="20577"/>
          <ac:spMkLst>
            <pc:docMk/>
            <pc:sldMk cId="1330650754" sldId="312"/>
            <ac:spMk id="78" creationId="{00000000-0000-0000-0000-000000000000}"/>
          </ac:spMkLst>
        </pc:spChg>
        <pc:picChg chg="del">
          <ac:chgData name="Danett Pepito" userId="ddef1e2176689e9a" providerId="LiveId" clId="{B2185394-3AFD-42B2-9285-3B672C598A56}" dt="2022-03-21T05:52:44.062" v="889" actId="478"/>
          <ac:picMkLst>
            <pc:docMk/>
            <pc:sldMk cId="1330650754" sldId="312"/>
            <ac:picMk id="4" creationId="{463C1742-A708-41CF-9ECC-241D0A961BE3}"/>
          </ac:picMkLst>
        </pc:picChg>
        <pc:picChg chg="del">
          <ac:chgData name="Danett Pepito" userId="ddef1e2176689e9a" providerId="LiveId" clId="{B2185394-3AFD-42B2-9285-3B672C598A56}" dt="2022-03-21T05:52:45.283" v="890" actId="478"/>
          <ac:picMkLst>
            <pc:docMk/>
            <pc:sldMk cId="1330650754" sldId="312"/>
            <ac:picMk id="6" creationId="{242499B0-BCEA-4632-B876-887D6A7F5B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22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They hope to promote ___</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11777294"/>
              </p:ext>
            </p:extLst>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Accept blank and printed blank input</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63C1742-A708-41CF-9ECC-241D0A961BE3}"/>
              </a:ext>
            </a:extLst>
          </p:cNvPr>
          <p:cNvPicPr>
            <a:picLocks noChangeAspect="1"/>
          </p:cNvPicPr>
          <p:nvPr/>
        </p:nvPicPr>
        <p:blipFill>
          <a:blip r:embed="rId4"/>
          <a:stretch>
            <a:fillRect/>
          </a:stretch>
        </p:blipFill>
        <p:spPr>
          <a:xfrm>
            <a:off x="1708623" y="693732"/>
            <a:ext cx="2160189" cy="2773368"/>
          </a:xfrm>
          <a:prstGeom prst="rect">
            <a:avLst/>
          </a:prstGeom>
        </p:spPr>
      </p:pic>
      <p:pic>
        <p:nvPicPr>
          <p:cNvPr id="6" name="Picture 5">
            <a:extLst>
              <a:ext uri="{FF2B5EF4-FFF2-40B4-BE49-F238E27FC236}">
                <a16:creationId xmlns:a16="http://schemas.microsoft.com/office/drawing/2014/main" id="{242499B0-BCEA-4632-B876-887D6A7F5B6E}"/>
              </a:ext>
            </a:extLst>
          </p:cNvPr>
          <p:cNvPicPr>
            <a:picLocks noChangeAspect="1"/>
          </p:cNvPicPr>
          <p:nvPr/>
        </p:nvPicPr>
        <p:blipFill>
          <a:blip r:embed="rId5"/>
          <a:stretch>
            <a:fillRect/>
          </a:stretch>
        </p:blipFill>
        <p:spPr>
          <a:xfrm>
            <a:off x="4335578" y="1010907"/>
            <a:ext cx="3261562" cy="2017019"/>
          </a:xfrm>
          <a:prstGeom prst="rect">
            <a:avLst/>
          </a:prstGeom>
        </p:spPr>
      </p:pic>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a:t>
            </a:r>
            <a:r>
              <a:rPr lang="en" b="1">
                <a:latin typeface="Avenir Next LT Pro" panose="020B0504020202020204" pitchFamily="34" charset="0"/>
              </a:rPr>
              <a:t>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spTree>
    <p:extLst>
      <p:ext uri="{BB962C8B-B14F-4D97-AF65-F5344CB8AC3E}">
        <p14:creationId xmlns:p14="http://schemas.microsoft.com/office/powerpoint/2010/main" val="373080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Accept blank and printed blank input</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306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1883</Words>
  <Application>Microsoft Office PowerPoint</Application>
  <PresentationFormat>On-screen Show (16:9)</PresentationFormat>
  <Paragraphs>212</Paragraphs>
  <Slides>54</Slides>
  <Notes>41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54</vt:i4>
      </vt:variant>
    </vt:vector>
  </HeadingPairs>
  <TitlesOfParts>
    <vt:vector size="57"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4 Version 2 (Trello screenshot)</vt:lpstr>
      <vt:lpstr>Component 4 Version 2 - Test Plan</vt:lpstr>
      <vt:lpstr>Component 5 (Trello screenshot)</vt:lpstr>
      <vt:lpstr>Component 5  - Test Plan (?and screenshot)</vt:lpstr>
      <vt:lpstr>Component 6 (Trello screenshot)</vt:lpstr>
      <vt:lpstr>Component 6  - Test Plan (?and screenshot)</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2022-03-21T05:52:57Z</dcterms:modified>
</cp:coreProperties>
</file>