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276" r:id="rId33"/>
    <p:sldId id="277" r:id="rId34"/>
    <p:sldId id="278" r:id="rId35"/>
    <p:sldId id="279" r:id="rId36"/>
    <p:sldId id="280" r:id="rId37"/>
    <p:sldId id="281" r:id="rId38"/>
    <p:sldId id="282" r:id="rId39"/>
    <p:sldId id="288" r:id="rId40"/>
    <p:sldId id="290" r:id="rId41"/>
    <p:sldId id="292" r:id="rId42"/>
    <p:sldId id="291" r:id="rId43"/>
    <p:sldId id="285" r:id="rId44"/>
    <p:sldId id="261" r:id="rId45"/>
    <p:sldId id="284" r:id="rId46"/>
    <p:sldId id="286" r:id="rId47"/>
    <p:sldId id="287" r:id="rId48"/>
    <p:sldId id="262"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9" dt="2022-03-18T04:13:53.836"/>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18T04:15:37.123" v="762"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1692</Words>
  <Application>Microsoft Office PowerPoint</Application>
  <PresentationFormat>On-screen Show (16:9)</PresentationFormat>
  <Paragraphs>164</Paragraphs>
  <Slides>48</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4 (Trello screenshot)</vt:lpstr>
      <vt:lpstr>Component 4  - Test Plan (?and screenshot)</vt:lpstr>
      <vt:lpstr>Component 5 (Trello screenshot)</vt:lpstr>
      <vt:lpstr>Component 5  - Test Plan (?and screenshot)</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2022-03-18T04:15:41Z</dcterms:modified>
</cp:coreProperties>
</file>