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4"/>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278" r:id="rId39"/>
    <p:sldId id="279" r:id="rId40"/>
    <p:sldId id="280" r:id="rId41"/>
    <p:sldId id="281" r:id="rId42"/>
    <p:sldId id="282" r:id="rId43"/>
    <p:sldId id="288" r:id="rId44"/>
    <p:sldId id="290" r:id="rId45"/>
    <p:sldId id="292" r:id="rId46"/>
    <p:sldId id="291" r:id="rId47"/>
    <p:sldId id="285" r:id="rId48"/>
    <p:sldId id="261" r:id="rId49"/>
    <p:sldId id="284" r:id="rId50"/>
    <p:sldId id="286" r:id="rId51"/>
    <p:sldId id="287" r:id="rId52"/>
    <p:sldId id="262"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10" dt="2022-03-18T04:40:17.719"/>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94660"/>
  </p:normalViewPr>
  <p:slideViewPr>
    <p:cSldViewPr snapToGrid="0">
      <p:cViewPr varScale="1">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18T04:44:32.555" v="814" actId="1076"/>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They hope to promote ___</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(Trello screenshot)</a:t>
            </a:r>
            <a:endParaRPr dirty="0"/>
          </a:p>
        </p:txBody>
      </p:sp>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1786</Words>
  <Application>Microsoft Office PowerPoint</Application>
  <PresentationFormat>On-screen Show (16:9)</PresentationFormat>
  <Paragraphs>184</Paragraphs>
  <Slides>52</Slides>
  <Notes>39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(Trello screenshot)</vt:lpstr>
      <vt:lpstr>Component 4  - Test Plan (?and screenshot)</vt:lpstr>
      <vt:lpstr>Component 5 (Trello screenshot)</vt:lpstr>
      <vt:lpstr>Component 5  - Test Plan (?and screenshot)</vt:lpstr>
      <vt:lpstr>Component 6 (Trello screenshot)</vt:lpstr>
      <vt:lpstr>Component 6  - Test Plan (?and screenshot)</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2022-03-18T04:44:41Z</dcterms:modified>
</cp:coreProperties>
</file>