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276" r:id="rId31"/>
    <p:sldId id="277" r:id="rId32"/>
    <p:sldId id="278" r:id="rId33"/>
    <p:sldId id="279" r:id="rId34"/>
    <p:sldId id="280" r:id="rId35"/>
    <p:sldId id="281" r:id="rId36"/>
    <p:sldId id="282" r:id="rId37"/>
    <p:sldId id="288" r:id="rId38"/>
    <p:sldId id="290" r:id="rId39"/>
    <p:sldId id="292" r:id="rId40"/>
    <p:sldId id="291" r:id="rId41"/>
    <p:sldId id="285" r:id="rId42"/>
    <p:sldId id="261" r:id="rId43"/>
    <p:sldId id="284" r:id="rId44"/>
    <p:sldId id="286" r:id="rId45"/>
    <p:sldId id="287" r:id="rId46"/>
    <p:sldId id="262"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5" dt="2022-03-18T01:49:11.413"/>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18T01:49:51.430" v="595"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delSp modSp add mod">
        <pc:chgData name="Danett Pepito" userId="ddef1e2176689e9a" providerId="LiveId" clId="{B2185394-3AFD-42B2-9285-3B672C598A56}" dt="2022-03-18T01:37:44.913" v="471" actId="478"/>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modSp add mod">
        <pc:chgData name="Danett Pepito" userId="ddef1e2176689e9a" providerId="LiveId" clId="{B2185394-3AFD-42B2-9285-3B672C598A56}" dt="2022-03-18T01:40:44.646" v="488" actId="20577"/>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modSp add mod">
        <pc:chgData name="Danett Pepito" userId="ddef1e2176689e9a" providerId="LiveId" clId="{B2185394-3AFD-42B2-9285-3B672C598A56}" dt="2022-03-18T01:47:04.318" v="570" actId="20577"/>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1620</Words>
  <Application>Microsoft Office PowerPoint</Application>
  <PresentationFormat>On-screen Show (16:9)</PresentationFormat>
  <Paragraphs>148</Paragraphs>
  <Slides>46</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2022-03-18T01:49:55Z</dcterms:modified>
</cp:coreProperties>
</file>