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0"/>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282" r:id="rId59"/>
    <p:sldId id="288" r:id="rId60"/>
    <p:sldId id="290" r:id="rId61"/>
    <p:sldId id="292" r:id="rId62"/>
    <p:sldId id="291" r:id="rId63"/>
    <p:sldId id="285" r:id="rId64"/>
    <p:sldId id="261" r:id="rId65"/>
    <p:sldId id="284" r:id="rId66"/>
    <p:sldId id="286" r:id="rId67"/>
    <p:sldId id="287" r:id="rId68"/>
    <p:sldId id="262"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1" dt="2022-03-21T07:50:03.973"/>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22:52:54.910" v="1697"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modSp mod">
        <pc:chgData name="Danett Pepito" userId="ddef1e2176689e9a" providerId="LiveId" clId="{B2185394-3AFD-42B2-9285-3B672C598A56}" dt="2022-03-21T22:37:06.577" v="1541" actId="20577"/>
        <pc:sldMkLst>
          <pc:docMk/>
          <pc:sldMk cId="3394205575" sldId="293"/>
        </pc:sldMkLst>
        <pc:spChg chg="mod">
          <ac:chgData name="Danett Pepito" userId="ddef1e2176689e9a" providerId="LiveId" clId="{B2185394-3AFD-42B2-9285-3B672C598A56}" dt="2022-03-21T22:37:06.577" v="1541" actId="20577"/>
          <ac:spMkLst>
            <pc:docMk/>
            <pc:sldMk cId="3394205575" sldId="293"/>
            <ac:spMk id="4" creationId="{0B8113B3-C08C-4D99-B93F-58371E1161C2}"/>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1T22:50:27.862" v="1641" actId="1076"/>
        <pc:sldMkLst>
          <pc:docMk/>
          <pc:sldMk cId="3618029425" sldId="321"/>
        </pc:sldMkLst>
        <pc:spChg chg="mod">
          <ac:chgData name="Danett Pepito" userId="ddef1e2176689e9a" providerId="LiveId" clId="{B2185394-3AFD-42B2-9285-3B672C598A56}" dt="2022-03-21T22:45:30.169" v="1576"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del mod">
          <ac:chgData name="Danett Pepito" userId="ddef1e2176689e9a" providerId="LiveId" clId="{B2185394-3AFD-42B2-9285-3B672C598A56}" dt="2022-03-21T22:49:42.658" v="1638" actId="478"/>
          <ac:picMkLst>
            <pc:docMk/>
            <pc:sldMk cId="3618029425" sldId="321"/>
            <ac:picMk id="4" creationId="{779BA618-3306-4D3B-82F3-F03BDC65B557}"/>
          </ac:picMkLst>
        </pc:picChg>
        <pc:picChg chg="add mod">
          <ac:chgData name="Danett Pepito" userId="ddef1e2176689e9a" providerId="LiveId" clId="{B2185394-3AFD-42B2-9285-3B672C598A56}" dt="2022-03-21T22:50:27.862" v="1641" actId="1076"/>
          <ac:picMkLst>
            <pc:docMk/>
            <pc:sldMk cId="3618029425" sldId="321"/>
            <ac:picMk id="5" creationId="{7D791059-2EC8-47D0-90B5-78CA98060483}"/>
          </ac:picMkLst>
        </pc:picChg>
      </pc:sldChg>
      <pc:sldChg chg="addSp delSp modSp add mod replId">
        <pc:chgData name="Danett Pepito" userId="ddef1e2176689e9a" providerId="LiveId" clId="{B2185394-3AFD-42B2-9285-3B672C598A56}" dt="2022-03-21T22:46:30.728" v="1633" actId="1076"/>
        <pc:sldMkLst>
          <pc:docMk/>
          <pc:sldMk cId="2870222884" sldId="322"/>
        </pc:sldMkLst>
        <pc:spChg chg="mod">
          <ac:chgData name="Danett Pepito" userId="ddef1e2176689e9a" providerId="LiveId" clId="{B2185394-3AFD-42B2-9285-3B672C598A56}" dt="2022-03-21T22:46:30.728" v="1633" actId="1076"/>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addSp delSp modSp add mod">
        <pc:chgData name="Danett Pepito" userId="ddef1e2176689e9a" providerId="LiveId" clId="{B2185394-3AFD-42B2-9285-3B672C598A56}" dt="2022-03-21T22:51:28.734" v="1649" actId="1076"/>
        <pc:sldMkLst>
          <pc:docMk/>
          <pc:sldMk cId="3390763110" sldId="325"/>
        </pc:sldMkLst>
        <pc:spChg chg="mod">
          <ac:chgData name="Danett Pepito" userId="ddef1e2176689e9a" providerId="LiveId" clId="{B2185394-3AFD-42B2-9285-3B672C598A56}" dt="2022-03-21T22:50:46.659" v="1644" actId="20577"/>
          <ac:spMkLst>
            <pc:docMk/>
            <pc:sldMk cId="3390763110" sldId="325"/>
            <ac:spMk id="73" creationId="{00000000-0000-0000-0000-000000000000}"/>
          </ac:spMkLst>
        </pc:spChg>
        <pc:picChg chg="add mod">
          <ac:chgData name="Danett Pepito" userId="ddef1e2176689e9a" providerId="LiveId" clId="{B2185394-3AFD-42B2-9285-3B672C598A56}" dt="2022-03-21T22:51:28.734" v="1649" actId="1076"/>
          <ac:picMkLst>
            <pc:docMk/>
            <pc:sldMk cId="3390763110" sldId="325"/>
            <ac:picMk id="4" creationId="{5652185A-26F4-49FA-8111-20AD6BEAC0AD}"/>
          </ac:picMkLst>
        </pc:picChg>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addSp delSp modSp add mod replId">
        <pc:chgData name="Danett Pepito" userId="ddef1e2176689e9a" providerId="LiveId" clId="{B2185394-3AFD-42B2-9285-3B672C598A56}" dt="2022-03-21T22:52:54.910" v="1697" actId="1076"/>
        <pc:sldMkLst>
          <pc:docMk/>
          <pc:sldMk cId="2674571717" sldId="326"/>
        </pc:sldMkLst>
        <pc:spChg chg="mod">
          <ac:chgData name="Danett Pepito" userId="ddef1e2176689e9a" providerId="LiveId" clId="{B2185394-3AFD-42B2-9285-3B672C598A56}" dt="2022-03-21T22:50:49.121" v="1646" actId="20577"/>
          <ac:spMkLst>
            <pc:docMk/>
            <pc:sldMk cId="2674571717" sldId="326"/>
            <ac:spMk id="78" creationId="{00000000-0000-0000-0000-000000000000}"/>
          </ac:spMkLst>
        </pc:spChg>
        <pc:graphicFrameChg chg="mod modGraphic">
          <ac:chgData name="Danett Pepito" userId="ddef1e2176689e9a" providerId="LiveId" clId="{B2185394-3AFD-42B2-9285-3B672C598A56}" dt="2022-03-21T22:51:58.083" v="1688" actId="1076"/>
          <ac:graphicFrameMkLst>
            <pc:docMk/>
            <pc:sldMk cId="2674571717" sldId="326"/>
            <ac:graphicFrameMk id="79" creationId="{00000000-0000-0000-0000-000000000000}"/>
          </ac:graphicFrameMkLst>
        </pc:graphicFrameChg>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add mod">
          <ac:chgData name="Danett Pepito" userId="ddef1e2176689e9a" providerId="LiveId" clId="{B2185394-3AFD-42B2-9285-3B672C598A56}" dt="2022-03-21T22:52:50.477" v="1694" actId="14100"/>
          <ac:picMkLst>
            <pc:docMk/>
            <pc:sldMk cId="2674571717" sldId="326"/>
            <ac:picMk id="4" creationId="{D1E6B19A-33B0-412D-A8BB-C0F93E7ADBED}"/>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picChg chg="add mod">
          <ac:chgData name="Danett Pepito" userId="ddef1e2176689e9a" providerId="LiveId" clId="{B2185394-3AFD-42B2-9285-3B672C598A56}" dt="2022-03-21T22:52:54.910" v="1697" actId="1076"/>
          <ac:picMkLst>
            <pc:docMk/>
            <pc:sldMk cId="2674571717" sldId="326"/>
            <ac:picMk id="6" creationId="{69D8F168-9273-4EC5-9654-55798B0416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791059-2EC8-47D0-90B5-78CA98060483}"/>
              </a:ext>
            </a:extLst>
          </p:cNvPr>
          <p:cNvPicPr>
            <a:picLocks noChangeAspect="1"/>
          </p:cNvPicPr>
          <p:nvPr/>
        </p:nvPicPr>
        <p:blipFill>
          <a:blip r:embed="rId4"/>
          <a:stretch>
            <a:fillRect/>
          </a:stretch>
        </p:blipFill>
        <p:spPr>
          <a:xfrm>
            <a:off x="311700" y="1736369"/>
            <a:ext cx="8602980" cy="2384604"/>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5652185A-26F4-49FA-8111-20AD6BEAC0AD}"/>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514161852"/>
              </p:ext>
            </p:extLst>
          </p:nvPr>
        </p:nvGraphicFramePr>
        <p:xfrm>
          <a:off x="285722" y="3887498"/>
          <a:ext cx="8520600" cy="11886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but requires more formatting</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1E6B19A-33B0-412D-A8BB-C0F93E7ADBED}"/>
              </a:ext>
            </a:extLst>
          </p:cNvPr>
          <p:cNvPicPr>
            <a:picLocks noChangeAspect="1"/>
          </p:cNvPicPr>
          <p:nvPr/>
        </p:nvPicPr>
        <p:blipFill>
          <a:blip r:embed="rId4"/>
          <a:stretch>
            <a:fillRect/>
          </a:stretch>
        </p:blipFill>
        <p:spPr>
          <a:xfrm>
            <a:off x="285722" y="1148533"/>
            <a:ext cx="6427498" cy="1210978"/>
          </a:xfrm>
          <a:prstGeom prst="rect">
            <a:avLst/>
          </a:prstGeom>
        </p:spPr>
      </p:pic>
      <p:pic>
        <p:nvPicPr>
          <p:cNvPr id="6" name="Picture 5">
            <a:extLst>
              <a:ext uri="{FF2B5EF4-FFF2-40B4-BE49-F238E27FC236}">
                <a16:creationId xmlns:a16="http://schemas.microsoft.com/office/drawing/2014/main" id="{69D8F168-9273-4EC5-9654-55798B0416D9}"/>
              </a:ext>
            </a:extLst>
          </p:cNvPr>
          <p:cNvPicPr>
            <a:picLocks noChangeAspect="1"/>
          </p:cNvPicPr>
          <p:nvPr/>
        </p:nvPicPr>
        <p:blipFill>
          <a:blip r:embed="rId5"/>
          <a:stretch>
            <a:fillRect/>
          </a:stretch>
        </p:blipFill>
        <p:spPr>
          <a:xfrm>
            <a:off x="5295337" y="1844167"/>
            <a:ext cx="2835766" cy="1879646"/>
          </a:xfrm>
          <a:prstGeom prst="rect">
            <a:avLst/>
          </a:prstGeom>
        </p:spPr>
      </p:pic>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2251</Words>
  <Application>Microsoft Office PowerPoint</Application>
  <PresentationFormat>On-screen Show (16:9)</PresentationFormat>
  <Paragraphs>290</Paragraphs>
  <Slides>68</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Version 2 (Trello screenshot)</vt:lpstr>
      <vt:lpstr>Component 7 Version 2 -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2022-03-21T22:52:57Z</dcterms:modified>
</cp:coreProperties>
</file>