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0"/>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315" r:id="rId45"/>
    <p:sldId id="316" r:id="rId46"/>
    <p:sldId id="280" r:id="rId47"/>
    <p:sldId id="281" r:id="rId48"/>
    <p:sldId id="282" r:id="rId49"/>
    <p:sldId id="288" r:id="rId50"/>
    <p:sldId id="290" r:id="rId51"/>
    <p:sldId id="292" r:id="rId52"/>
    <p:sldId id="291" r:id="rId53"/>
    <p:sldId id="285" r:id="rId54"/>
    <p:sldId id="261" r:id="rId55"/>
    <p:sldId id="284" r:id="rId56"/>
    <p:sldId id="286" r:id="rId57"/>
    <p:sldId id="287" r:id="rId58"/>
    <p:sldId id="262"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19" dt="2022-03-21T07:04:16.600"/>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varScale="1">
        <p:scale>
          <a:sx n="125" d="100"/>
          <a:sy n="125" d="100"/>
        </p:scale>
        <p:origin x="24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1T07:04:21.940" v="1196" actId="255"/>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6:05:24.220" v="936" actId="1076"/>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6:05:24.220" v="936"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mod">
        <pc:chgData name="Danett Pepito" userId="ddef1e2176689e9a" providerId="LiveId" clId="{B2185394-3AFD-42B2-9285-3B672C598A56}" dt="2022-03-21T06:59:20.395" v="1167" actId="1076"/>
        <pc:sldMkLst>
          <pc:docMk/>
          <pc:sldMk cId="1844760190" sldId="278"/>
        </pc:sldMkLst>
        <pc:spChg chg="mod">
          <ac:chgData name="Danett Pepito" userId="ddef1e2176689e9a" providerId="LiveId" clId="{B2185394-3AFD-42B2-9285-3B672C598A56}" dt="2022-03-21T06:49:16.264" v="1085" actId="14100"/>
          <ac:spMkLst>
            <pc:docMk/>
            <pc:sldMk cId="1844760190" sldId="278"/>
            <ac:spMk id="73" creationId="{00000000-0000-0000-0000-000000000000}"/>
          </ac:spMkLst>
        </pc:spChg>
        <pc:picChg chg="add ord">
          <ac:chgData name="Danett Pepito" userId="ddef1e2176689e9a" providerId="LiveId" clId="{B2185394-3AFD-42B2-9285-3B672C598A56}" dt="2022-03-21T06:46:08.779" v="1020" actId="167"/>
          <ac:picMkLst>
            <pc:docMk/>
            <pc:sldMk cId="1844760190" sldId="278"/>
            <ac:picMk id="3" creationId="{815F84BD-1558-4642-B529-2FD7D4E62D2A}"/>
          </ac:picMkLst>
        </pc:picChg>
        <pc:picChg chg="add del">
          <ac:chgData name="Danett Pepito" userId="ddef1e2176689e9a" providerId="LiveId" clId="{B2185394-3AFD-42B2-9285-3B672C598A56}" dt="2022-03-21T06:48:36.239" v="1069" actId="478"/>
          <ac:picMkLst>
            <pc:docMk/>
            <pc:sldMk cId="1844760190" sldId="278"/>
            <ac:picMk id="5" creationId="{60AC39C2-9AF8-42BF-9040-EBDE782551A8}"/>
          </ac:picMkLst>
        </pc:picChg>
        <pc:picChg chg="add del mod">
          <ac:chgData name="Danett Pepito" userId="ddef1e2176689e9a" providerId="LiveId" clId="{B2185394-3AFD-42B2-9285-3B672C598A56}" dt="2022-03-21T06:59:16.991" v="1164" actId="478"/>
          <ac:picMkLst>
            <pc:docMk/>
            <pc:sldMk cId="1844760190" sldId="278"/>
            <ac:picMk id="7" creationId="{05D9C27F-A4FF-4881-91F1-5D90FE2E2663}"/>
          </ac:picMkLst>
        </pc:picChg>
        <pc:picChg chg="add mod">
          <ac:chgData name="Danett Pepito" userId="ddef1e2176689e9a" providerId="LiveId" clId="{B2185394-3AFD-42B2-9285-3B672C598A56}" dt="2022-03-21T06:59:20.395" v="1167" actId="1076"/>
          <ac:picMkLst>
            <pc:docMk/>
            <pc:sldMk cId="1844760190" sldId="278"/>
            <ac:picMk id="9" creationId="{6969D041-B257-4FCA-90F8-5EB95787177A}"/>
          </ac:picMkLst>
        </pc:picChg>
      </pc:sldChg>
      <pc:sldChg chg="addSp delSp modSp mod">
        <pc:chgData name="Danett Pepito" userId="ddef1e2176689e9a" providerId="LiveId" clId="{B2185394-3AFD-42B2-9285-3B672C598A56}" dt="2022-03-21T06:59:42.314" v="1178" actId="20577"/>
        <pc:sldMkLst>
          <pc:docMk/>
          <pc:sldMk cId="3724268218" sldId="279"/>
        </pc:sldMkLst>
        <pc:spChg chg="mod">
          <ac:chgData name="Danett Pepito" userId="ddef1e2176689e9a" providerId="LiveId" clId="{B2185394-3AFD-42B2-9285-3B672C598A56}" dt="2022-03-21T06:59:42.314" v="1178" actId="20577"/>
          <ac:spMkLst>
            <pc:docMk/>
            <pc:sldMk cId="3724268218" sldId="279"/>
            <ac:spMk id="78" creationId="{00000000-0000-0000-0000-000000000000}"/>
          </ac:spMkLst>
        </pc:spChg>
        <pc:graphicFrameChg chg="mod modGraphic">
          <ac:chgData name="Danett Pepito" userId="ddef1e2176689e9a" providerId="LiveId" clId="{B2185394-3AFD-42B2-9285-3B672C598A56}" dt="2022-03-21T06:57:25.752" v="1154" actId="14734"/>
          <ac:graphicFrameMkLst>
            <pc:docMk/>
            <pc:sldMk cId="3724268218" sldId="279"/>
            <ac:graphicFrameMk id="79" creationId="{00000000-0000-0000-0000-000000000000}"/>
          </ac:graphicFrameMkLst>
        </pc:graphicFrameChg>
        <pc:picChg chg="add ord">
          <ac:chgData name="Danett Pepito" userId="ddef1e2176689e9a" providerId="LiveId" clId="{B2185394-3AFD-42B2-9285-3B672C598A56}" dt="2022-03-21T06:46:35.735" v="1022" actId="167"/>
          <ac:picMkLst>
            <pc:docMk/>
            <pc:sldMk cId="3724268218" sldId="279"/>
            <ac:picMk id="3" creationId="{EC04E06A-902D-4319-81DE-CAED577EA0C2}"/>
          </ac:picMkLst>
        </pc:picChg>
        <pc:picChg chg="add del">
          <ac:chgData name="Danett Pepito" userId="ddef1e2176689e9a" providerId="LiveId" clId="{B2185394-3AFD-42B2-9285-3B672C598A56}" dt="2022-03-21T06:48:33.138" v="1067" actId="478"/>
          <ac:picMkLst>
            <pc:docMk/>
            <pc:sldMk cId="3724268218" sldId="279"/>
            <ac:picMk id="5" creationId="{42CC0994-3C19-4E3C-9188-D3F27EFE4B8E}"/>
          </ac:picMkLst>
        </pc:picChg>
        <pc:picChg chg="add mod">
          <ac:chgData name="Danett Pepito" userId="ddef1e2176689e9a" providerId="LiveId" clId="{B2185394-3AFD-42B2-9285-3B672C598A56}" dt="2022-03-21T06:57:31.524" v="1156" actId="14100"/>
          <ac:picMkLst>
            <pc:docMk/>
            <pc:sldMk cId="3724268218" sldId="279"/>
            <ac:picMk id="7" creationId="{48C782DE-40F9-4F90-B1AA-87C6E9382980}"/>
          </ac:picMkLst>
        </pc:picChg>
        <pc:picChg chg="add mod">
          <ac:chgData name="Danett Pepito" userId="ddef1e2176689e9a" providerId="LiveId" clId="{B2185394-3AFD-42B2-9285-3B672C598A56}" dt="2022-03-21T06:57:37.361" v="1159" actId="1076"/>
          <ac:picMkLst>
            <pc:docMk/>
            <pc:sldMk cId="3724268218" sldId="279"/>
            <ac:picMk id="9" creationId="{09D939BA-4ED7-4FCD-B084-8EAD8B1EAEDE}"/>
          </ac:picMkLst>
        </pc:pic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1T05:56:26.696" v="901" actId="1076"/>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1T06:05:07.932" v="916" actId="255"/>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1T06:06:58.376" v="1000" actId="1076"/>
        <pc:sldMkLst>
          <pc:docMk/>
          <pc:sldMk cId="58051393" sldId="313"/>
        </pc:sldMkLst>
        <pc:spChg chg="mod">
          <ac:chgData name="Danett Pepito" userId="ddef1e2176689e9a" providerId="LiveId" clId="{B2185394-3AFD-42B2-9285-3B672C598A56}" dt="2022-03-21T06:06:58.376" v="1000" actId="1076"/>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1T06:29:46.681" v="1018" actId="20577"/>
        <pc:sldMkLst>
          <pc:docMk/>
          <pc:sldMk cId="2389219004" sldId="314"/>
        </pc:sldMkLst>
        <pc:spChg chg="mod">
          <ac:chgData name="Danett Pepito" userId="ddef1e2176689e9a" providerId="LiveId" clId="{B2185394-3AFD-42B2-9285-3B672C598A56}" dt="2022-03-21T06:29:46.681" v="1018" actId="2057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sldChg chg="addSp delSp modSp add mod">
        <pc:chgData name="Danett Pepito" userId="ddef1e2176689e9a" providerId="LiveId" clId="{B2185394-3AFD-42B2-9285-3B672C598A56}" dt="2022-03-21T07:00:29.641" v="1181" actId="1076"/>
        <pc:sldMkLst>
          <pc:docMk/>
          <pc:sldMk cId="1422053013" sldId="315"/>
        </pc:sldMkLst>
        <pc:spChg chg="mod">
          <ac:chgData name="Danett Pepito" userId="ddef1e2176689e9a" providerId="LiveId" clId="{B2185394-3AFD-42B2-9285-3B672C598A56}" dt="2022-03-21T06:59:34.086" v="1174" actId="14100"/>
          <ac:spMkLst>
            <pc:docMk/>
            <pc:sldMk cId="1422053013" sldId="315"/>
            <ac:spMk id="73" creationId="{00000000-0000-0000-0000-000000000000}"/>
          </ac:spMkLst>
        </pc:spChg>
        <pc:picChg chg="add mod">
          <ac:chgData name="Danett Pepito" userId="ddef1e2176689e9a" providerId="LiveId" clId="{B2185394-3AFD-42B2-9285-3B672C598A56}" dt="2022-03-21T07:00:29.641" v="1181" actId="1076"/>
          <ac:picMkLst>
            <pc:docMk/>
            <pc:sldMk cId="1422053013" sldId="315"/>
            <ac:picMk id="4" creationId="{F6DB018E-FF55-458E-B5D9-BCF249234148}"/>
          </ac:picMkLst>
        </pc:picChg>
        <pc:picChg chg="del">
          <ac:chgData name="Danett Pepito" userId="ddef1e2176689e9a" providerId="LiveId" clId="{B2185394-3AFD-42B2-9285-3B672C598A56}" dt="2022-03-21T06:57:42.688" v="1161" actId="478"/>
          <ac:picMkLst>
            <pc:docMk/>
            <pc:sldMk cId="1422053013" sldId="315"/>
            <ac:picMk id="7" creationId="{05D9C27F-A4FF-4881-91F1-5D90FE2E2663}"/>
          </ac:picMkLst>
        </pc:picChg>
      </pc:sldChg>
      <pc:sldChg chg="addSp delSp modSp add mod replId">
        <pc:chgData name="Danett Pepito" userId="ddef1e2176689e9a" providerId="LiveId" clId="{B2185394-3AFD-42B2-9285-3B672C598A56}" dt="2022-03-21T07:04:21.940" v="1196" actId="255"/>
        <pc:sldMkLst>
          <pc:docMk/>
          <pc:sldMk cId="1066590280" sldId="316"/>
        </pc:sldMkLst>
        <pc:spChg chg="mod">
          <ac:chgData name="Danett Pepito" userId="ddef1e2176689e9a" providerId="LiveId" clId="{B2185394-3AFD-42B2-9285-3B672C598A56}" dt="2022-03-21T06:59:38.979" v="1177" actId="20577"/>
          <ac:spMkLst>
            <pc:docMk/>
            <pc:sldMk cId="1066590280" sldId="316"/>
            <ac:spMk id="78" creationId="{00000000-0000-0000-0000-000000000000}"/>
          </ac:spMkLst>
        </pc:spChg>
        <pc:graphicFrameChg chg="mod modGraphic">
          <ac:chgData name="Danett Pepito" userId="ddef1e2176689e9a" providerId="LiveId" clId="{B2185394-3AFD-42B2-9285-3B672C598A56}" dt="2022-03-21T07:04:21.940" v="1196" actId="255"/>
          <ac:graphicFrameMkLst>
            <pc:docMk/>
            <pc:sldMk cId="1066590280" sldId="316"/>
            <ac:graphicFrameMk id="79" creationId="{00000000-0000-0000-0000-000000000000}"/>
          </ac:graphicFrameMkLst>
        </pc:graphicFrameChg>
        <pc:picChg chg="add mod">
          <ac:chgData name="Danett Pepito" userId="ddef1e2176689e9a" providerId="LiveId" clId="{B2185394-3AFD-42B2-9285-3B672C598A56}" dt="2022-03-21T07:03:56.290" v="1191" actId="1076"/>
          <ac:picMkLst>
            <pc:docMk/>
            <pc:sldMk cId="1066590280" sldId="316"/>
            <ac:picMk id="4" creationId="{47FE16B3-9D3C-443D-AA9B-0529AA66A3FA}"/>
          </ac:picMkLst>
        </pc:picChg>
        <pc:picChg chg="add mod">
          <ac:chgData name="Danett Pepito" userId="ddef1e2176689e9a" providerId="LiveId" clId="{B2185394-3AFD-42B2-9285-3B672C598A56}" dt="2022-03-21T07:03:52.191" v="1189" actId="14100"/>
          <ac:picMkLst>
            <pc:docMk/>
            <pc:sldMk cId="1066590280" sldId="316"/>
            <ac:picMk id="6" creationId="{03AC1C3C-D597-41C3-9C9C-87DD19A35F73}"/>
          </ac:picMkLst>
        </pc:picChg>
        <pc:picChg chg="del">
          <ac:chgData name="Danett Pepito" userId="ddef1e2176689e9a" providerId="LiveId" clId="{B2185394-3AFD-42B2-9285-3B672C598A56}" dt="2022-03-21T06:57:44.271" v="1162" actId="478"/>
          <ac:picMkLst>
            <pc:docMk/>
            <pc:sldMk cId="1066590280" sldId="316"/>
            <ac:picMk id="7" creationId="{48C782DE-40F9-4F90-B1AA-87C6E9382980}"/>
          </ac:picMkLst>
        </pc:picChg>
        <pc:picChg chg="del">
          <ac:chgData name="Danett Pepito" userId="ddef1e2176689e9a" providerId="LiveId" clId="{B2185394-3AFD-42B2-9285-3B672C598A56}" dt="2022-03-21T06:57:45.391" v="1163" actId="478"/>
          <ac:picMkLst>
            <pc:docMk/>
            <pc:sldMk cId="1066590280" sldId="316"/>
            <ac:picMk id="9" creationId="{09D939BA-4ED7-4FCD-B084-8EAD8B1EAED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0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23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26637034"/>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(Trello screenshot – integrated into main)</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a:t>
            </a:r>
            <a:r>
              <a:rPr lang="en" b="1">
                <a:latin typeface="Avenir Next LT Pro" panose="020B0504020202020204" pitchFamily="34" charset="0"/>
              </a:rPr>
              <a:t>Plan (integrated </a:t>
            </a:r>
            <a:r>
              <a:rPr lang="en" b="1" dirty="0">
                <a:latin typeface="Avenir Next LT Pro" panose="020B0504020202020204" pitchFamily="34" charset="0"/>
              </a:rPr>
              <a:t>into main)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311700" y="285005"/>
            <a:ext cx="8520600" cy="9528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1 – Nuts Menu (Trello screenshot)</a:t>
            </a:r>
            <a:endParaRPr b="1" dirty="0">
              <a:latin typeface="Avenir Next LT Pro" panose="020B0504020202020204" pitchFamily="34" charset="0"/>
            </a:endParaRPr>
          </a:p>
        </p:txBody>
      </p:sp>
      <p:pic>
        <p:nvPicPr>
          <p:cNvPr id="9" name="Picture 8">
            <a:extLst>
              <a:ext uri="{FF2B5EF4-FFF2-40B4-BE49-F238E27FC236}">
                <a16:creationId xmlns:a16="http://schemas.microsoft.com/office/drawing/2014/main" id="{6969D041-B257-4FCA-90F8-5EB95787177A}"/>
              </a:ext>
            </a:extLst>
          </p:cNvPr>
          <p:cNvPicPr>
            <a:picLocks noChangeAspect="1"/>
          </p:cNvPicPr>
          <p:nvPr/>
        </p:nvPicPr>
        <p:blipFill>
          <a:blip r:embed="rId4"/>
          <a:stretch>
            <a:fillRect/>
          </a:stretch>
        </p:blipFill>
        <p:spPr>
          <a:xfrm>
            <a:off x="311700" y="1511734"/>
            <a:ext cx="8520600" cy="2374842"/>
          </a:xfrm>
          <a:prstGeom prst="rect">
            <a:avLst/>
          </a:prstGeom>
        </p:spPr>
      </p:pic>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78445416"/>
              </p:ext>
            </p:extLst>
          </p:nvPr>
        </p:nvGraphicFramePr>
        <p:xfrm>
          <a:off x="311700" y="4132845"/>
          <a:ext cx="8520600" cy="91434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File</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list with index number, nuts and prices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8C782DE-40F9-4F90-B1AA-87C6E9382980}"/>
              </a:ext>
            </a:extLst>
          </p:cNvPr>
          <p:cNvPicPr>
            <a:picLocks noChangeAspect="1"/>
          </p:cNvPicPr>
          <p:nvPr/>
        </p:nvPicPr>
        <p:blipFill>
          <a:blip r:embed="rId4"/>
          <a:stretch>
            <a:fillRect/>
          </a:stretch>
        </p:blipFill>
        <p:spPr>
          <a:xfrm>
            <a:off x="243839" y="1455989"/>
            <a:ext cx="5890261" cy="1904268"/>
          </a:xfrm>
          <a:prstGeom prst="rect">
            <a:avLst/>
          </a:prstGeom>
        </p:spPr>
      </p:pic>
      <p:pic>
        <p:nvPicPr>
          <p:cNvPr id="9" name="Picture 8">
            <a:extLst>
              <a:ext uri="{FF2B5EF4-FFF2-40B4-BE49-F238E27FC236}">
                <a16:creationId xmlns:a16="http://schemas.microsoft.com/office/drawing/2014/main" id="{09D939BA-4ED7-4FCD-B084-8EAD8B1EAEDE}"/>
              </a:ext>
            </a:extLst>
          </p:cNvPr>
          <p:cNvPicPr>
            <a:picLocks noChangeAspect="1"/>
          </p:cNvPicPr>
          <p:nvPr/>
        </p:nvPicPr>
        <p:blipFill>
          <a:blip r:embed="rId5"/>
          <a:stretch>
            <a:fillRect/>
          </a:stretch>
        </p:blipFill>
        <p:spPr>
          <a:xfrm>
            <a:off x="6606539" y="1143569"/>
            <a:ext cx="1943101" cy="2643100"/>
          </a:xfrm>
          <a:prstGeom prst="rect">
            <a:avLst/>
          </a:prstGeom>
        </p:spPr>
      </p:pic>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2 -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6DB018E-FF55-458E-B5D9-BCF249234148}"/>
              </a:ext>
            </a:extLst>
          </p:cNvPr>
          <p:cNvPicPr>
            <a:picLocks noChangeAspect="1"/>
          </p:cNvPicPr>
          <p:nvPr/>
        </p:nvPicPr>
        <p:blipFill>
          <a:blip r:embed="rId4"/>
          <a:stretch>
            <a:fillRect/>
          </a:stretch>
        </p:blipFill>
        <p:spPr>
          <a:xfrm>
            <a:off x="198120" y="1328195"/>
            <a:ext cx="8747760" cy="2487109"/>
          </a:xfrm>
          <a:prstGeom prst="rect">
            <a:avLst/>
          </a:prstGeom>
        </p:spPr>
      </p:pic>
    </p:spTree>
    <p:extLst>
      <p:ext uri="{BB962C8B-B14F-4D97-AF65-F5344CB8AC3E}">
        <p14:creationId xmlns:p14="http://schemas.microsoft.com/office/powerpoint/2010/main" val="1422053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068571482"/>
              </p:ext>
            </p:extLst>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7FE16B3-9D3C-443D-AA9B-0529AA66A3FA}"/>
              </a:ext>
            </a:extLst>
          </p:cNvPr>
          <p:cNvPicPr>
            <a:picLocks noChangeAspect="1"/>
          </p:cNvPicPr>
          <p:nvPr/>
        </p:nvPicPr>
        <p:blipFill>
          <a:blip r:embed="rId4"/>
          <a:stretch>
            <a:fillRect/>
          </a:stretch>
        </p:blipFill>
        <p:spPr>
          <a:xfrm>
            <a:off x="311700" y="1484700"/>
            <a:ext cx="5439359" cy="1815185"/>
          </a:xfrm>
          <a:prstGeom prst="rect">
            <a:avLst/>
          </a:prstGeom>
        </p:spPr>
      </p:pic>
      <p:pic>
        <p:nvPicPr>
          <p:cNvPr id="6" name="Picture 5">
            <a:extLst>
              <a:ext uri="{FF2B5EF4-FFF2-40B4-BE49-F238E27FC236}">
                <a16:creationId xmlns:a16="http://schemas.microsoft.com/office/drawing/2014/main" id="{03AC1C3C-D597-41C3-9C9C-87DD19A35F73}"/>
              </a:ext>
            </a:extLst>
          </p:cNvPr>
          <p:cNvPicPr>
            <a:picLocks noChangeAspect="1"/>
          </p:cNvPicPr>
          <p:nvPr/>
        </p:nvPicPr>
        <p:blipFill>
          <a:blip r:embed="rId5"/>
          <a:stretch>
            <a:fillRect/>
          </a:stretch>
        </p:blipFill>
        <p:spPr>
          <a:xfrm>
            <a:off x="5996822" y="1061723"/>
            <a:ext cx="2263257" cy="2764774"/>
          </a:xfrm>
          <a:prstGeom prst="rect">
            <a:avLst/>
          </a:prstGeom>
        </p:spPr>
      </p:pic>
    </p:spTree>
    <p:extLst>
      <p:ext uri="{BB962C8B-B14F-4D97-AF65-F5344CB8AC3E}">
        <p14:creationId xmlns:p14="http://schemas.microsoft.com/office/powerpoint/2010/main" val="106659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TotalTime>
  <Words>1999</Words>
  <Application>Microsoft Office PowerPoint</Application>
  <PresentationFormat>On-screen Show (16:9)</PresentationFormat>
  <Paragraphs>234</Paragraphs>
  <Slides>58</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Version 1 – Nuts Menu (Trello screenshot)</vt:lpstr>
      <vt:lpstr>Component 5 Version 1 - Test Plan</vt:lpstr>
      <vt:lpstr>Component 5 Version 2 - (Trello screenshot)</vt:lpstr>
      <vt:lpstr>Component 5 Version 2 - Test Plan</vt:lpstr>
      <vt:lpstr>Component 6 (Trello screenshot)</vt:lpstr>
      <vt:lpstr>Component 6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2022-03-21T07:04:23Z</dcterms:modified>
</cp:coreProperties>
</file>