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74" r:id="rId21"/>
    <p:sldId id="275" r:id="rId22"/>
    <p:sldId id="276" r:id="rId23"/>
    <p:sldId id="277" r:id="rId24"/>
    <p:sldId id="278" r:id="rId25"/>
    <p:sldId id="279" r:id="rId26"/>
    <p:sldId id="280" r:id="rId27"/>
    <p:sldId id="281" r:id="rId28"/>
    <p:sldId id="282" r:id="rId29"/>
    <p:sldId id="288" r:id="rId30"/>
    <p:sldId id="290" r:id="rId31"/>
    <p:sldId id="292" r:id="rId32"/>
    <p:sldId id="291" r:id="rId33"/>
    <p:sldId id="285" r:id="rId34"/>
    <p:sldId id="261" r:id="rId35"/>
    <p:sldId id="284" r:id="rId36"/>
    <p:sldId id="286" r:id="rId37"/>
    <p:sldId id="287" r:id="rId38"/>
    <p:sldId id="262"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1" dt="2022-03-15T20:40:24.120"/>
    <p1510:client id="{C110F275-9CF3-4031-BB66-BB2F047AFD0F}" v="15" dt="2022-03-15T20:09:54.759"/>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22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custSel addSld delSld modSld sldOrd">
      <pc:chgData name="Danett Pepito" userId="ddef1e2176689e9a" providerId="LiveId" clId="{B2185394-3AFD-42B2-9285-3B672C598A56}" dt="2022-03-15T20:44:15.853" v="181" actId="1076"/>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modSp mod">
        <pc:chgData name="Danett Pepito" userId="ddef1e2176689e9a" providerId="LiveId" clId="{B2185394-3AFD-42B2-9285-3B672C598A56}" dt="2022-03-15T20:37:37.301" v="145" actId="113"/>
        <pc:sldMkLst>
          <pc:docMk/>
          <pc:sldMk cId="2095003138" sldId="272"/>
        </pc:sldMkLst>
        <pc:spChg chg="mod">
          <ac:chgData name="Danett Pepito" userId="ddef1e2176689e9a" providerId="LiveId" clId="{B2185394-3AFD-42B2-9285-3B672C598A56}" dt="2022-03-15T20:37:37.301" v="145" actId="113"/>
          <ac:spMkLst>
            <pc:docMk/>
            <pc:sldMk cId="2095003138" sldId="272"/>
            <ac:spMk id="73" creationId="{00000000-0000-0000-0000-000000000000}"/>
          </ac:spMkLst>
        </pc:sp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(Trello screenshot)</a:t>
            </a:r>
            <a:endParaRPr b="1" dirty="0">
              <a:latin typeface="Avenir Next LT Pro" panose="020B0504020202020204" pitchFamily="34" charset="0"/>
            </a:endParaRPr>
          </a:p>
        </p:txBody>
      </p:sp>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(Trello screenshot)</a:t>
            </a:r>
            <a:endParaRPr dirty="0"/>
          </a:p>
        </p:txBody>
      </p:sp>
    </p:spTree>
    <p:extLst>
      <p:ext uri="{BB962C8B-B14F-4D97-AF65-F5344CB8AC3E}">
        <p14:creationId xmlns:p14="http://schemas.microsoft.com/office/powerpoint/2010/main" val="3443263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7752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(Trello screenshot)</a:t>
            </a:r>
            <a:endParaRPr dirty="0"/>
          </a:p>
        </p:txBody>
      </p:sp>
    </p:spTree>
    <p:extLst>
      <p:ext uri="{BB962C8B-B14F-4D97-AF65-F5344CB8AC3E}">
        <p14:creationId xmlns:p14="http://schemas.microsoft.com/office/powerpoint/2010/main" val="3721456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1413</Words>
  <Application>Microsoft Office PowerPoint</Application>
  <PresentationFormat>On-screen Show (16:9)</PresentationFormat>
  <Paragraphs>110</Paragraphs>
  <Slides>38</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(Trello screenshot)</vt:lpstr>
      <vt:lpstr>Component 2 - Test Plan (?and screenshot)</vt:lpstr>
      <vt:lpstr>Component 3 (Trello screenshot)</vt:lpstr>
      <vt:lpstr>Component 3  - Test Plan (?and screenshot)</vt:lpstr>
      <vt:lpstr>Component 4 (Trello screenshot)</vt:lpstr>
      <vt:lpstr>Component 4  - Test Plan (?and screenshot)</vt:lpstr>
      <vt:lpstr>Component 5 (Trello screenshot)</vt:lpstr>
      <vt:lpstr>Component 5  - Test Plan (?and screenshot)</vt:lpstr>
      <vt:lpstr>Component 6 (Trello screenshot)</vt:lpstr>
      <vt:lpstr>Component 5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69</cp:revision>
  <dcterms:modified xsi:type="dcterms:W3CDTF">2022-03-15T20:44:26Z</dcterms:modified>
</cp:coreProperties>
</file>