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282" r:id="rId57"/>
    <p:sldId id="288" r:id="rId58"/>
    <p:sldId id="290" r:id="rId59"/>
    <p:sldId id="292" r:id="rId60"/>
    <p:sldId id="291" r:id="rId61"/>
    <p:sldId id="285" r:id="rId62"/>
    <p:sldId id="261" r:id="rId63"/>
    <p:sldId id="284" r:id="rId64"/>
    <p:sldId id="286" r:id="rId65"/>
    <p:sldId id="287" r:id="rId66"/>
    <p:sldId id="26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1" dt="2022-03-21T07:50:03.973"/>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8:10:44.163" v="1539"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delSp modSp add del mod">
        <pc:chgData name="Danett Pepito" userId="ddef1e2176689e9a" providerId="LiveId" clId="{B2185394-3AFD-42B2-9285-3B672C598A56}" dt="2022-03-21T07:50:45.363" v="1417" actId="20577"/>
        <pc:sldMkLst>
          <pc:docMk/>
          <pc:sldMk cId="3618029425" sldId="321"/>
        </pc:sldMkLst>
        <pc:spChg chg="mod">
          <ac:chgData name="Danett Pepito" userId="ddef1e2176689e9a" providerId="LiveId" clId="{B2185394-3AFD-42B2-9285-3B672C598A56}" dt="2022-03-21T07:50:45.363" v="1417"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sldChg>
      <pc:sldChg chg="delSp modSp add mod replId">
        <pc:chgData name="Danett Pepito" userId="ddef1e2176689e9a" providerId="LiveId" clId="{B2185394-3AFD-42B2-9285-3B672C598A56}" dt="2022-03-21T07:50:48.563" v="1419" actId="20577"/>
        <pc:sldMkLst>
          <pc:docMk/>
          <pc:sldMk cId="2870222884" sldId="322"/>
        </pc:sldMkLst>
        <pc:spChg chg="mod">
          <ac:chgData name="Danett Pepito" userId="ddef1e2176689e9a" providerId="LiveId" clId="{B2185394-3AFD-42B2-9285-3B672C598A56}" dt="2022-03-21T07:50:48.563" v="1419" actId="20577"/>
          <ac:spMkLst>
            <pc:docMk/>
            <pc:sldMk cId="2870222884" sldId="322"/>
            <ac:spMk id="78" creationId="{00000000-0000-0000-0000-000000000000}"/>
          </ac:spMkLst>
        </pc:sp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2251</Words>
  <Application>Microsoft Office PowerPoint</Application>
  <PresentationFormat>On-screen Show (16:9)</PresentationFormat>
  <Paragraphs>294</Paragraphs>
  <Slides>66</Slides>
  <Notes>53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6 Version 3 (Trello screenshot)</vt:lpstr>
      <vt:lpstr>Component 6 Version 3 -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2022-03-21T08:10:53Z</dcterms:modified>
</cp:coreProperties>
</file>