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6"/>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311" r:id="rId39"/>
    <p:sldId id="312" r:id="rId40"/>
    <p:sldId id="313" r:id="rId41"/>
    <p:sldId id="314" r:id="rId42"/>
    <p:sldId id="278" r:id="rId43"/>
    <p:sldId id="279" r:id="rId44"/>
    <p:sldId id="315" r:id="rId45"/>
    <p:sldId id="316" r:id="rId46"/>
    <p:sldId id="317" r:id="rId47"/>
    <p:sldId id="318" r:id="rId48"/>
    <p:sldId id="280" r:id="rId49"/>
    <p:sldId id="281" r:id="rId50"/>
    <p:sldId id="319" r:id="rId51"/>
    <p:sldId id="320" r:id="rId52"/>
    <p:sldId id="323" r:id="rId53"/>
    <p:sldId id="324" r:id="rId54"/>
    <p:sldId id="321" r:id="rId55"/>
    <p:sldId id="322" r:id="rId56"/>
    <p:sldId id="325" r:id="rId57"/>
    <p:sldId id="326" r:id="rId58"/>
    <p:sldId id="327" r:id="rId59"/>
    <p:sldId id="328" r:id="rId60"/>
    <p:sldId id="329" r:id="rId61"/>
    <p:sldId id="330" r:id="rId62"/>
    <p:sldId id="331" r:id="rId63"/>
    <p:sldId id="332" r:id="rId64"/>
    <p:sldId id="282" r:id="rId65"/>
    <p:sldId id="288" r:id="rId66"/>
    <p:sldId id="290" r:id="rId67"/>
    <p:sldId id="292" r:id="rId68"/>
    <p:sldId id="291" r:id="rId69"/>
    <p:sldId id="285" r:id="rId70"/>
    <p:sldId id="261" r:id="rId71"/>
    <p:sldId id="284" r:id="rId72"/>
    <p:sldId id="286" r:id="rId73"/>
    <p:sldId id="287" r:id="rId74"/>
    <p:sldId id="262" r:id="rId7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23" dt="2022-03-21T22:59:15.945"/>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8" autoAdjust="0"/>
    <p:restoredTop sz="94660"/>
  </p:normalViewPr>
  <p:slideViewPr>
    <p:cSldViewPr snapToGrid="0">
      <p:cViewPr>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22T05:45:13.315" v="2233" actId="20577"/>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18T09:33:47.740" v="851" actId="20577"/>
        <pc:sldMkLst>
          <pc:docMk/>
          <pc:sldMk cId="3721456388" sldId="276"/>
        </pc:sldMkLst>
        <pc:spChg chg="mod">
          <ac:chgData name="Danett Pepito" userId="ddef1e2176689e9a" providerId="LiveId" clId="{B2185394-3AFD-42B2-9285-3B672C598A56}" dt="2022-03-18T09:33:47.740" v="851" actId="2057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21T06:05:24.220" v="936" actId="1076"/>
        <pc:sldMkLst>
          <pc:docMk/>
          <pc:sldMk cId="1404000423" sldId="277"/>
        </pc:sldMkLst>
        <pc:spChg chg="mod">
          <ac:chgData name="Danett Pepito" userId="ddef1e2176689e9a" providerId="LiveId" clId="{B2185394-3AFD-42B2-9285-3B672C598A56}" dt="2022-03-21T05:52:52.850" v="896" actId="20577"/>
          <ac:spMkLst>
            <pc:docMk/>
            <pc:sldMk cId="1404000423" sldId="277"/>
            <ac:spMk id="78" creationId="{00000000-0000-0000-0000-000000000000}"/>
          </ac:spMkLst>
        </pc:spChg>
        <pc:graphicFrameChg chg="mod modGraphic">
          <ac:chgData name="Danett Pepito" userId="ddef1e2176689e9a" providerId="LiveId" clId="{B2185394-3AFD-42B2-9285-3B672C598A56}" dt="2022-03-21T06:05:24.220" v="936" actId="1076"/>
          <ac:graphicFrameMkLst>
            <pc:docMk/>
            <pc:sldMk cId="1404000423" sldId="277"/>
            <ac:graphicFrameMk id="79" creationId="{00000000-0000-0000-0000-000000000000}"/>
          </ac:graphicFrameMkLst>
        </pc:graphicFrameChg>
        <pc:picChg chg="add ord">
          <ac:chgData name="Danett Pepito" userId="ddef1e2176689e9a" providerId="LiveId" clId="{B2185394-3AFD-42B2-9285-3B672C598A56}" dt="2022-03-18T09:33:29.406" v="829" actId="167"/>
          <ac:picMkLst>
            <pc:docMk/>
            <pc:sldMk cId="1404000423" sldId="277"/>
            <ac:picMk id="3" creationId="{EFC1080B-085B-408B-A3FE-9A35E538D220}"/>
          </ac:picMkLst>
        </pc:picChg>
        <pc:picChg chg="add mod">
          <ac:chgData name="Danett Pepito" userId="ddef1e2176689e9a" providerId="LiveId" clId="{B2185394-3AFD-42B2-9285-3B672C598A56}" dt="2022-03-21T05:52:17.578" v="879" actId="1076"/>
          <ac:picMkLst>
            <pc:docMk/>
            <pc:sldMk cId="1404000423" sldId="277"/>
            <ac:picMk id="4" creationId="{463C1742-A708-41CF-9ECC-241D0A961BE3}"/>
          </ac:picMkLst>
        </pc:picChg>
        <pc:picChg chg="add mod">
          <ac:chgData name="Danett Pepito" userId="ddef1e2176689e9a" providerId="LiveId" clId="{B2185394-3AFD-42B2-9285-3B672C598A56}" dt="2022-03-21T05:51:55.615" v="874" actId="14100"/>
          <ac:picMkLst>
            <pc:docMk/>
            <pc:sldMk cId="1404000423" sldId="277"/>
            <ac:picMk id="6" creationId="{242499B0-BCEA-4632-B876-887D6A7F5B6E}"/>
          </ac:picMkLst>
        </pc:picChg>
      </pc:sldChg>
      <pc:sldChg chg="addSp delSp modSp mod">
        <pc:chgData name="Danett Pepito" userId="ddef1e2176689e9a" providerId="LiveId" clId="{B2185394-3AFD-42B2-9285-3B672C598A56}" dt="2022-03-21T06:59:20.395" v="1167" actId="1076"/>
        <pc:sldMkLst>
          <pc:docMk/>
          <pc:sldMk cId="1844760190" sldId="278"/>
        </pc:sldMkLst>
        <pc:spChg chg="mod">
          <ac:chgData name="Danett Pepito" userId="ddef1e2176689e9a" providerId="LiveId" clId="{B2185394-3AFD-42B2-9285-3B672C598A56}" dt="2022-03-21T06:49:16.264" v="1085" actId="14100"/>
          <ac:spMkLst>
            <pc:docMk/>
            <pc:sldMk cId="1844760190" sldId="278"/>
            <ac:spMk id="73" creationId="{00000000-0000-0000-0000-000000000000}"/>
          </ac:spMkLst>
        </pc:spChg>
        <pc:picChg chg="add ord">
          <ac:chgData name="Danett Pepito" userId="ddef1e2176689e9a" providerId="LiveId" clId="{B2185394-3AFD-42B2-9285-3B672C598A56}" dt="2022-03-21T06:46:08.779" v="1020" actId="167"/>
          <ac:picMkLst>
            <pc:docMk/>
            <pc:sldMk cId="1844760190" sldId="278"/>
            <ac:picMk id="3" creationId="{815F84BD-1558-4642-B529-2FD7D4E62D2A}"/>
          </ac:picMkLst>
        </pc:picChg>
        <pc:picChg chg="add del">
          <ac:chgData name="Danett Pepito" userId="ddef1e2176689e9a" providerId="LiveId" clId="{B2185394-3AFD-42B2-9285-3B672C598A56}" dt="2022-03-21T06:48:36.239" v="1069" actId="478"/>
          <ac:picMkLst>
            <pc:docMk/>
            <pc:sldMk cId="1844760190" sldId="278"/>
            <ac:picMk id="5" creationId="{60AC39C2-9AF8-42BF-9040-EBDE782551A8}"/>
          </ac:picMkLst>
        </pc:picChg>
        <pc:picChg chg="add del mod">
          <ac:chgData name="Danett Pepito" userId="ddef1e2176689e9a" providerId="LiveId" clId="{B2185394-3AFD-42B2-9285-3B672C598A56}" dt="2022-03-21T06:59:16.991" v="1164" actId="478"/>
          <ac:picMkLst>
            <pc:docMk/>
            <pc:sldMk cId="1844760190" sldId="278"/>
            <ac:picMk id="7" creationId="{05D9C27F-A4FF-4881-91F1-5D90FE2E2663}"/>
          </ac:picMkLst>
        </pc:picChg>
        <pc:picChg chg="add mod">
          <ac:chgData name="Danett Pepito" userId="ddef1e2176689e9a" providerId="LiveId" clId="{B2185394-3AFD-42B2-9285-3B672C598A56}" dt="2022-03-21T06:59:20.395" v="1167" actId="1076"/>
          <ac:picMkLst>
            <pc:docMk/>
            <pc:sldMk cId="1844760190" sldId="278"/>
            <ac:picMk id="9" creationId="{6969D041-B257-4FCA-90F8-5EB95787177A}"/>
          </ac:picMkLst>
        </pc:picChg>
      </pc:sldChg>
      <pc:sldChg chg="addSp delSp modSp mod">
        <pc:chgData name="Danett Pepito" userId="ddef1e2176689e9a" providerId="LiveId" clId="{B2185394-3AFD-42B2-9285-3B672C598A56}" dt="2022-03-21T06:59:42.314" v="1178" actId="20577"/>
        <pc:sldMkLst>
          <pc:docMk/>
          <pc:sldMk cId="3724268218" sldId="279"/>
        </pc:sldMkLst>
        <pc:spChg chg="mod">
          <ac:chgData name="Danett Pepito" userId="ddef1e2176689e9a" providerId="LiveId" clId="{B2185394-3AFD-42B2-9285-3B672C598A56}" dt="2022-03-21T06:59:42.314" v="1178" actId="20577"/>
          <ac:spMkLst>
            <pc:docMk/>
            <pc:sldMk cId="3724268218" sldId="279"/>
            <ac:spMk id="78" creationId="{00000000-0000-0000-0000-000000000000}"/>
          </ac:spMkLst>
        </pc:spChg>
        <pc:graphicFrameChg chg="mod modGraphic">
          <ac:chgData name="Danett Pepito" userId="ddef1e2176689e9a" providerId="LiveId" clId="{B2185394-3AFD-42B2-9285-3B672C598A56}" dt="2022-03-21T06:57:25.752" v="1154" actId="14734"/>
          <ac:graphicFrameMkLst>
            <pc:docMk/>
            <pc:sldMk cId="3724268218" sldId="279"/>
            <ac:graphicFrameMk id="79" creationId="{00000000-0000-0000-0000-000000000000}"/>
          </ac:graphicFrameMkLst>
        </pc:graphicFrameChg>
        <pc:picChg chg="add ord">
          <ac:chgData name="Danett Pepito" userId="ddef1e2176689e9a" providerId="LiveId" clId="{B2185394-3AFD-42B2-9285-3B672C598A56}" dt="2022-03-21T06:46:35.735" v="1022" actId="167"/>
          <ac:picMkLst>
            <pc:docMk/>
            <pc:sldMk cId="3724268218" sldId="279"/>
            <ac:picMk id="3" creationId="{EC04E06A-902D-4319-81DE-CAED577EA0C2}"/>
          </ac:picMkLst>
        </pc:picChg>
        <pc:picChg chg="add del">
          <ac:chgData name="Danett Pepito" userId="ddef1e2176689e9a" providerId="LiveId" clId="{B2185394-3AFD-42B2-9285-3B672C598A56}" dt="2022-03-21T06:48:33.138" v="1067" actId="478"/>
          <ac:picMkLst>
            <pc:docMk/>
            <pc:sldMk cId="3724268218" sldId="279"/>
            <ac:picMk id="5" creationId="{42CC0994-3C19-4E3C-9188-D3F27EFE4B8E}"/>
          </ac:picMkLst>
        </pc:picChg>
        <pc:picChg chg="add mod">
          <ac:chgData name="Danett Pepito" userId="ddef1e2176689e9a" providerId="LiveId" clId="{B2185394-3AFD-42B2-9285-3B672C598A56}" dt="2022-03-21T06:57:31.524" v="1156" actId="14100"/>
          <ac:picMkLst>
            <pc:docMk/>
            <pc:sldMk cId="3724268218" sldId="279"/>
            <ac:picMk id="7" creationId="{48C782DE-40F9-4F90-B1AA-87C6E9382980}"/>
          </ac:picMkLst>
        </pc:picChg>
        <pc:picChg chg="add mod">
          <ac:chgData name="Danett Pepito" userId="ddef1e2176689e9a" providerId="LiveId" clId="{B2185394-3AFD-42B2-9285-3B672C598A56}" dt="2022-03-21T06:57:37.361" v="1159" actId="1076"/>
          <ac:picMkLst>
            <pc:docMk/>
            <pc:sldMk cId="3724268218" sldId="279"/>
            <ac:picMk id="9" creationId="{09D939BA-4ED7-4FCD-B084-8EAD8B1EAEDE}"/>
          </ac:picMkLst>
        </pc:picChg>
      </pc:sldChg>
      <pc:sldChg chg="addSp delSp modSp mod">
        <pc:chgData name="Danett Pepito" userId="ddef1e2176689e9a" providerId="LiveId" clId="{B2185394-3AFD-42B2-9285-3B672C598A56}" dt="2022-03-21T07:43:38.215" v="1369" actId="20577"/>
        <pc:sldMkLst>
          <pc:docMk/>
          <pc:sldMk cId="3240135051" sldId="280"/>
        </pc:sldMkLst>
        <pc:spChg chg="mod">
          <ac:chgData name="Danett Pepito" userId="ddef1e2176689e9a" providerId="LiveId" clId="{B2185394-3AFD-42B2-9285-3B672C598A56}" dt="2022-03-21T07:43:38.215" v="1369" actId="20577"/>
          <ac:spMkLst>
            <pc:docMk/>
            <pc:sldMk cId="3240135051" sldId="280"/>
            <ac:spMk id="73" creationId="{00000000-0000-0000-0000-000000000000}"/>
          </ac:spMkLst>
        </pc:spChg>
        <pc:picChg chg="add ord">
          <ac:chgData name="Danett Pepito" userId="ddef1e2176689e9a" providerId="LiveId" clId="{B2185394-3AFD-42B2-9285-3B672C598A56}" dt="2022-03-21T07:21:34.161" v="1285" actId="167"/>
          <ac:picMkLst>
            <pc:docMk/>
            <pc:sldMk cId="3240135051" sldId="280"/>
            <ac:picMk id="3" creationId="{2839E1E3-811C-4040-AD92-96ACD0E132E3}"/>
          </ac:picMkLst>
        </pc:picChg>
        <pc:picChg chg="add del mod">
          <ac:chgData name="Danett Pepito" userId="ddef1e2176689e9a" providerId="LiveId" clId="{B2185394-3AFD-42B2-9285-3B672C598A56}" dt="2022-03-21T07:25:43.404" v="1300" actId="478"/>
          <ac:picMkLst>
            <pc:docMk/>
            <pc:sldMk cId="3240135051" sldId="280"/>
            <ac:picMk id="5" creationId="{F04C75A6-2ACB-4ABE-B743-2D90E2412537}"/>
          </ac:picMkLst>
        </pc:picChg>
        <pc:picChg chg="add mod">
          <ac:chgData name="Danett Pepito" userId="ddef1e2176689e9a" providerId="LiveId" clId="{B2185394-3AFD-42B2-9285-3B672C598A56}" dt="2022-03-21T07:26:35.366" v="1303" actId="1076"/>
          <ac:picMkLst>
            <pc:docMk/>
            <pc:sldMk cId="3240135051" sldId="280"/>
            <ac:picMk id="7" creationId="{713B5DC7-4C62-40E5-9E84-D47AE5C66B91}"/>
          </ac:picMkLst>
        </pc:picChg>
      </pc:sldChg>
      <pc:sldChg chg="addSp modSp mod">
        <pc:chgData name="Danett Pepito" userId="ddef1e2176689e9a" providerId="LiveId" clId="{B2185394-3AFD-42B2-9285-3B672C598A56}" dt="2022-03-21T07:38:52.864" v="1339" actId="2711"/>
        <pc:sldMkLst>
          <pc:docMk/>
          <pc:sldMk cId="4032040323" sldId="281"/>
        </pc:sldMkLst>
        <pc:spChg chg="mod">
          <ac:chgData name="Danett Pepito" userId="ddef1e2176689e9a" providerId="LiveId" clId="{B2185394-3AFD-42B2-9285-3B672C598A56}" dt="2022-03-21T07:37:58.266" v="1325" actId="1076"/>
          <ac:spMkLst>
            <pc:docMk/>
            <pc:sldMk cId="4032040323" sldId="281"/>
            <ac:spMk id="78" creationId="{00000000-0000-0000-0000-000000000000}"/>
          </ac:spMkLst>
        </pc:spChg>
        <pc:graphicFrameChg chg="mod modGraphic">
          <ac:chgData name="Danett Pepito" userId="ddef1e2176689e9a" providerId="LiveId" clId="{B2185394-3AFD-42B2-9285-3B672C598A56}" dt="2022-03-21T07:38:52.864" v="1339" actId="2711"/>
          <ac:graphicFrameMkLst>
            <pc:docMk/>
            <pc:sldMk cId="4032040323" sldId="281"/>
            <ac:graphicFrameMk id="79" creationId="{00000000-0000-0000-0000-000000000000}"/>
          </ac:graphicFrameMkLst>
        </pc:graphicFrameChg>
        <pc:picChg chg="add ord">
          <ac:chgData name="Danett Pepito" userId="ddef1e2176689e9a" providerId="LiveId" clId="{B2185394-3AFD-42B2-9285-3B672C598A56}" dt="2022-03-21T07:22:01.461" v="1287" actId="167"/>
          <ac:picMkLst>
            <pc:docMk/>
            <pc:sldMk cId="4032040323" sldId="281"/>
            <ac:picMk id="3" creationId="{E10C2034-E5C4-4ABB-8872-92315B5651AC}"/>
          </ac:picMkLst>
        </pc:picChg>
        <pc:picChg chg="add mod">
          <ac:chgData name="Danett Pepito" userId="ddef1e2176689e9a" providerId="LiveId" clId="{B2185394-3AFD-42B2-9285-3B672C598A56}" dt="2022-03-21T07:37:59.072" v="1326" actId="1076"/>
          <ac:picMkLst>
            <pc:docMk/>
            <pc:sldMk cId="4032040323" sldId="281"/>
            <ac:picMk id="5" creationId="{DA98A35A-FE9D-486F-B31D-549EC97F5CA6}"/>
          </ac:picMkLst>
        </pc:picChg>
        <pc:picChg chg="add mod">
          <ac:chgData name="Danett Pepito" userId="ddef1e2176689e9a" providerId="LiveId" clId="{B2185394-3AFD-42B2-9285-3B672C598A56}" dt="2022-03-21T07:37:59.893" v="1327" actId="1076"/>
          <ac:picMkLst>
            <pc:docMk/>
            <pc:sldMk cId="4032040323" sldId="281"/>
            <ac:picMk id="7" creationId="{7AA149C8-945A-4CDA-96ED-7026E89EE9B9}"/>
          </ac:picMkLst>
        </pc:picChg>
        <pc:picChg chg="add mod">
          <ac:chgData name="Danett Pepito" userId="ddef1e2176689e9a" providerId="LiveId" clId="{B2185394-3AFD-42B2-9285-3B672C598A56}" dt="2022-03-21T07:38:46.765" v="1336" actId="14100"/>
          <ac:picMkLst>
            <pc:docMk/>
            <pc:sldMk cId="4032040323" sldId="281"/>
            <ac:picMk id="9" creationId="{D6E43C6E-4179-4808-9D8A-E829823DB0B1}"/>
          </ac:picMkLst>
        </pc:picChg>
      </pc:sldChg>
      <pc:sldChg chg="modSp mod">
        <pc:chgData name="Danett Pepito" userId="ddef1e2176689e9a" providerId="LiveId" clId="{B2185394-3AFD-42B2-9285-3B672C598A56}" dt="2022-03-21T22:37:06.577" v="1541" actId="20577"/>
        <pc:sldMkLst>
          <pc:docMk/>
          <pc:sldMk cId="3394205575" sldId="293"/>
        </pc:sldMkLst>
        <pc:spChg chg="mod">
          <ac:chgData name="Danett Pepito" userId="ddef1e2176689e9a" providerId="LiveId" clId="{B2185394-3AFD-42B2-9285-3B672C598A56}" dt="2022-03-21T22:37:06.577" v="1541" actId="20577"/>
          <ac:spMkLst>
            <pc:docMk/>
            <pc:sldMk cId="3394205575" sldId="293"/>
            <ac:spMk id="4" creationId="{0B8113B3-C08C-4D99-B93F-58371E1161C2}"/>
          </ac:spMkLst>
        </pc:sp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sldChg chg="addSp delSp modSp add mod">
        <pc:chgData name="Danett Pepito" userId="ddef1e2176689e9a" providerId="LiveId" clId="{B2185394-3AFD-42B2-9285-3B672C598A56}" dt="2022-03-21T05:56:26.696" v="901" actId="1076"/>
        <pc:sldMkLst>
          <pc:docMk/>
          <pc:sldMk cId="3730808626" sldId="311"/>
        </pc:sldMkLst>
        <pc:spChg chg="mod">
          <ac:chgData name="Danett Pepito" userId="ddef1e2176689e9a" providerId="LiveId" clId="{B2185394-3AFD-42B2-9285-3B672C598A56}" dt="2022-03-21T05:52:55.592" v="898" actId="20577"/>
          <ac:spMkLst>
            <pc:docMk/>
            <pc:sldMk cId="3730808626" sldId="311"/>
            <ac:spMk id="73" creationId="{00000000-0000-0000-0000-000000000000}"/>
          </ac:spMkLst>
        </pc:spChg>
        <pc:picChg chg="del">
          <ac:chgData name="Danett Pepito" userId="ddef1e2176689e9a" providerId="LiveId" clId="{B2185394-3AFD-42B2-9285-3B672C598A56}" dt="2022-03-21T05:52:40.042" v="886" actId="478"/>
          <ac:picMkLst>
            <pc:docMk/>
            <pc:sldMk cId="3730808626" sldId="311"/>
            <ac:picMk id="3" creationId="{12BC0CF6-5495-4249-B6A4-3779259330E7}"/>
          </ac:picMkLst>
        </pc:picChg>
        <pc:picChg chg="add mod">
          <ac:chgData name="Danett Pepito" userId="ddef1e2176689e9a" providerId="LiveId" clId="{B2185394-3AFD-42B2-9285-3B672C598A56}" dt="2022-03-21T05:56:26.696" v="901" actId="1076"/>
          <ac:picMkLst>
            <pc:docMk/>
            <pc:sldMk cId="3730808626" sldId="311"/>
            <ac:picMk id="3" creationId="{B3C142D6-9D85-4BE9-B51A-923F69DDFD63}"/>
          </ac:picMkLst>
        </pc:picChg>
      </pc:sldChg>
      <pc:sldChg chg="addSp delSp modSp add del mod replId">
        <pc:chgData name="Danett Pepito" userId="ddef1e2176689e9a" providerId="LiveId" clId="{B2185394-3AFD-42B2-9285-3B672C598A56}" dt="2022-03-21T06:05:07.932" v="916" actId="255"/>
        <pc:sldMkLst>
          <pc:docMk/>
          <pc:sldMk cId="1330650754" sldId="312"/>
        </pc:sldMkLst>
        <pc:spChg chg="mod">
          <ac:chgData name="Danett Pepito" userId="ddef1e2176689e9a" providerId="LiveId" clId="{B2185394-3AFD-42B2-9285-3B672C598A56}" dt="2022-03-21T05:52:46.942" v="892" actId="20577"/>
          <ac:spMkLst>
            <pc:docMk/>
            <pc:sldMk cId="1330650754" sldId="312"/>
            <ac:spMk id="78" creationId="{00000000-0000-0000-0000-000000000000}"/>
          </ac:spMkLst>
        </pc:spChg>
        <pc:graphicFrameChg chg="mod modGraphic">
          <ac:chgData name="Danett Pepito" userId="ddef1e2176689e9a" providerId="LiveId" clId="{B2185394-3AFD-42B2-9285-3B672C598A56}" dt="2022-03-21T06:05:07.932" v="916" actId="255"/>
          <ac:graphicFrameMkLst>
            <pc:docMk/>
            <pc:sldMk cId="1330650754" sldId="312"/>
            <ac:graphicFrameMk id="79" creationId="{00000000-0000-0000-0000-000000000000}"/>
          </ac:graphicFrameMkLst>
        </pc:graphicFrameChg>
        <pc:picChg chg="del">
          <ac:chgData name="Danett Pepito" userId="ddef1e2176689e9a" providerId="LiveId" clId="{B2185394-3AFD-42B2-9285-3B672C598A56}" dt="2022-03-21T05:52:44.062" v="889" actId="478"/>
          <ac:picMkLst>
            <pc:docMk/>
            <pc:sldMk cId="1330650754" sldId="312"/>
            <ac:picMk id="4" creationId="{463C1742-A708-41CF-9ECC-241D0A961BE3}"/>
          </ac:picMkLst>
        </pc:picChg>
        <pc:picChg chg="add mod">
          <ac:chgData name="Danett Pepito" userId="ddef1e2176689e9a" providerId="LiveId" clId="{B2185394-3AFD-42B2-9285-3B672C598A56}" dt="2022-03-21T06:02:48.150" v="906" actId="1076"/>
          <ac:picMkLst>
            <pc:docMk/>
            <pc:sldMk cId="1330650754" sldId="312"/>
            <ac:picMk id="4" creationId="{AC69039C-5354-42EA-95BB-F62430D6870E}"/>
          </ac:picMkLst>
        </pc:picChg>
        <pc:picChg chg="del">
          <ac:chgData name="Danett Pepito" userId="ddef1e2176689e9a" providerId="LiveId" clId="{B2185394-3AFD-42B2-9285-3B672C598A56}" dt="2022-03-21T05:52:45.283" v="890" actId="478"/>
          <ac:picMkLst>
            <pc:docMk/>
            <pc:sldMk cId="1330650754" sldId="312"/>
            <ac:picMk id="6" creationId="{242499B0-BCEA-4632-B876-887D6A7F5B6E}"/>
          </ac:picMkLst>
        </pc:picChg>
        <pc:picChg chg="add del mod">
          <ac:chgData name="Danett Pepito" userId="ddef1e2176689e9a" providerId="LiveId" clId="{B2185394-3AFD-42B2-9285-3B672C598A56}" dt="2022-03-21T06:03:33.300" v="911" actId="478"/>
          <ac:picMkLst>
            <pc:docMk/>
            <pc:sldMk cId="1330650754" sldId="312"/>
            <ac:picMk id="6" creationId="{99C216D6-9F35-424A-AD5E-959732D3FC1D}"/>
          </ac:picMkLst>
        </pc:picChg>
        <pc:picChg chg="add mod">
          <ac:chgData name="Danett Pepito" userId="ddef1e2176689e9a" providerId="LiveId" clId="{B2185394-3AFD-42B2-9285-3B672C598A56}" dt="2022-03-21T06:04:53.347" v="913" actId="1076"/>
          <ac:picMkLst>
            <pc:docMk/>
            <pc:sldMk cId="1330650754" sldId="312"/>
            <ac:picMk id="8" creationId="{452EB439-AC1C-4D13-AD5D-6E8768CA3DB1}"/>
          </ac:picMkLst>
        </pc:picChg>
      </pc:sldChg>
      <pc:sldChg chg="addSp delSp modSp add mod">
        <pc:chgData name="Danett Pepito" userId="ddef1e2176689e9a" providerId="LiveId" clId="{B2185394-3AFD-42B2-9285-3B672C598A56}" dt="2022-03-21T06:06:58.376" v="1000" actId="1076"/>
        <pc:sldMkLst>
          <pc:docMk/>
          <pc:sldMk cId="58051393" sldId="313"/>
        </pc:sldMkLst>
        <pc:spChg chg="mod">
          <ac:chgData name="Danett Pepito" userId="ddef1e2176689e9a" providerId="LiveId" clId="{B2185394-3AFD-42B2-9285-3B672C598A56}" dt="2022-03-21T06:06:58.376" v="1000" actId="1076"/>
          <ac:spMkLst>
            <pc:docMk/>
            <pc:sldMk cId="58051393" sldId="313"/>
            <ac:spMk id="73" creationId="{00000000-0000-0000-0000-000000000000}"/>
          </ac:spMkLst>
        </pc:spChg>
        <pc:picChg chg="del">
          <ac:chgData name="Danett Pepito" userId="ddef1e2176689e9a" providerId="LiveId" clId="{B2185394-3AFD-42B2-9285-3B672C598A56}" dt="2022-03-21T06:05:46.841" v="938" actId="478"/>
          <ac:picMkLst>
            <pc:docMk/>
            <pc:sldMk cId="58051393" sldId="313"/>
            <ac:picMk id="3" creationId="{B3C142D6-9D85-4BE9-B51A-923F69DDFD63}"/>
          </ac:picMkLst>
        </pc:picChg>
        <pc:picChg chg="add mod">
          <ac:chgData name="Danett Pepito" userId="ddef1e2176689e9a" providerId="LiveId" clId="{B2185394-3AFD-42B2-9285-3B672C598A56}" dt="2022-03-21T06:06:28.393" v="943" actId="1076"/>
          <ac:picMkLst>
            <pc:docMk/>
            <pc:sldMk cId="58051393" sldId="313"/>
            <ac:picMk id="4" creationId="{2CF17A88-2D73-46FD-86D5-494D8EEC2FE3}"/>
          </ac:picMkLst>
        </pc:picChg>
        <pc:picChg chg="mod">
          <ac:chgData name="Danett Pepito" userId="ddef1e2176689e9a" providerId="LiveId" clId="{B2185394-3AFD-42B2-9285-3B672C598A56}" dt="2022-03-21T06:06:32.134" v="945" actId="1076"/>
          <ac:picMkLst>
            <pc:docMk/>
            <pc:sldMk cId="58051393" sldId="313"/>
            <ac:picMk id="5" creationId="{8EE7B4AD-6335-4B18-BA5E-8FD1B5D6A4FC}"/>
          </ac:picMkLst>
        </pc:picChg>
      </pc:sldChg>
      <pc:sldChg chg="addSp delSp modSp add mod replId">
        <pc:chgData name="Danett Pepito" userId="ddef1e2176689e9a" providerId="LiveId" clId="{B2185394-3AFD-42B2-9285-3B672C598A56}" dt="2022-03-21T06:29:46.681" v="1018" actId="20577"/>
        <pc:sldMkLst>
          <pc:docMk/>
          <pc:sldMk cId="2389219004" sldId="314"/>
        </pc:sldMkLst>
        <pc:spChg chg="mod">
          <ac:chgData name="Danett Pepito" userId="ddef1e2176689e9a" providerId="LiveId" clId="{B2185394-3AFD-42B2-9285-3B672C598A56}" dt="2022-03-21T06:29:46.681" v="1018" actId="20577"/>
          <ac:spMkLst>
            <pc:docMk/>
            <pc:sldMk cId="2389219004" sldId="314"/>
            <ac:spMk id="78" creationId="{00000000-0000-0000-0000-000000000000}"/>
          </ac:spMkLst>
        </pc:spChg>
        <pc:graphicFrameChg chg="mod modGraphic">
          <ac:chgData name="Danett Pepito" userId="ddef1e2176689e9a" providerId="LiveId" clId="{B2185394-3AFD-42B2-9285-3B672C598A56}" dt="2022-03-21T06:07:20.326" v="1004" actId="1076"/>
          <ac:graphicFrameMkLst>
            <pc:docMk/>
            <pc:sldMk cId="2389219004" sldId="314"/>
            <ac:graphicFrameMk id="79" creationId="{00000000-0000-0000-0000-000000000000}"/>
          </ac:graphicFrameMkLst>
        </pc:graphicFrameChg>
        <pc:picChg chg="del">
          <ac:chgData name="Danett Pepito" userId="ddef1e2176689e9a" providerId="LiveId" clId="{B2185394-3AFD-42B2-9285-3B672C598A56}" dt="2022-03-21T06:05:48.710" v="939" actId="478"/>
          <ac:picMkLst>
            <pc:docMk/>
            <pc:sldMk cId="2389219004" sldId="314"/>
            <ac:picMk id="4" creationId="{AC69039C-5354-42EA-95BB-F62430D6870E}"/>
          </ac:picMkLst>
        </pc:picChg>
        <pc:picChg chg="add mod">
          <ac:chgData name="Danett Pepito" userId="ddef1e2176689e9a" providerId="LiveId" clId="{B2185394-3AFD-42B2-9285-3B672C598A56}" dt="2022-03-21T06:13:42.795" v="1016" actId="1076"/>
          <ac:picMkLst>
            <pc:docMk/>
            <pc:sldMk cId="2389219004" sldId="314"/>
            <ac:picMk id="5" creationId="{D94F3457-D588-42BA-8C34-E0E46FA3BA16}"/>
          </ac:picMkLst>
        </pc:picChg>
        <pc:picChg chg="add mod">
          <ac:chgData name="Danett Pepito" userId="ddef1e2176689e9a" providerId="LiveId" clId="{B2185394-3AFD-42B2-9285-3B672C598A56}" dt="2022-03-21T06:13:40.439" v="1015" actId="1076"/>
          <ac:picMkLst>
            <pc:docMk/>
            <pc:sldMk cId="2389219004" sldId="314"/>
            <ac:picMk id="7" creationId="{C701F46C-1C5D-4EED-8568-DE766FEC4A99}"/>
          </ac:picMkLst>
        </pc:picChg>
        <pc:picChg chg="del">
          <ac:chgData name="Danett Pepito" userId="ddef1e2176689e9a" providerId="LiveId" clId="{B2185394-3AFD-42B2-9285-3B672C598A56}" dt="2022-03-21T06:05:49.800" v="940" actId="478"/>
          <ac:picMkLst>
            <pc:docMk/>
            <pc:sldMk cId="2389219004" sldId="314"/>
            <ac:picMk id="8" creationId="{452EB439-AC1C-4D13-AD5D-6E8768CA3DB1}"/>
          </ac:picMkLst>
        </pc:picChg>
      </pc:sldChg>
      <pc:sldChg chg="addSp delSp modSp add mod">
        <pc:chgData name="Danett Pepito" userId="ddef1e2176689e9a" providerId="LiveId" clId="{B2185394-3AFD-42B2-9285-3B672C598A56}" dt="2022-03-21T07:00:29.641" v="1181" actId="1076"/>
        <pc:sldMkLst>
          <pc:docMk/>
          <pc:sldMk cId="1422053013" sldId="315"/>
        </pc:sldMkLst>
        <pc:spChg chg="mod">
          <ac:chgData name="Danett Pepito" userId="ddef1e2176689e9a" providerId="LiveId" clId="{B2185394-3AFD-42B2-9285-3B672C598A56}" dt="2022-03-21T06:59:34.086" v="1174" actId="14100"/>
          <ac:spMkLst>
            <pc:docMk/>
            <pc:sldMk cId="1422053013" sldId="315"/>
            <ac:spMk id="73" creationId="{00000000-0000-0000-0000-000000000000}"/>
          </ac:spMkLst>
        </pc:spChg>
        <pc:picChg chg="add mod">
          <ac:chgData name="Danett Pepito" userId="ddef1e2176689e9a" providerId="LiveId" clId="{B2185394-3AFD-42B2-9285-3B672C598A56}" dt="2022-03-21T07:00:29.641" v="1181" actId="1076"/>
          <ac:picMkLst>
            <pc:docMk/>
            <pc:sldMk cId="1422053013" sldId="315"/>
            <ac:picMk id="4" creationId="{F6DB018E-FF55-458E-B5D9-BCF249234148}"/>
          </ac:picMkLst>
        </pc:picChg>
        <pc:picChg chg="del">
          <ac:chgData name="Danett Pepito" userId="ddef1e2176689e9a" providerId="LiveId" clId="{B2185394-3AFD-42B2-9285-3B672C598A56}" dt="2022-03-21T06:57:42.688" v="1161" actId="478"/>
          <ac:picMkLst>
            <pc:docMk/>
            <pc:sldMk cId="1422053013" sldId="315"/>
            <ac:picMk id="7" creationId="{05D9C27F-A4FF-4881-91F1-5D90FE2E2663}"/>
          </ac:picMkLst>
        </pc:picChg>
      </pc:sldChg>
      <pc:sldChg chg="addSp delSp modSp add mod replId">
        <pc:chgData name="Danett Pepito" userId="ddef1e2176689e9a" providerId="LiveId" clId="{B2185394-3AFD-42B2-9285-3B672C598A56}" dt="2022-03-21T07:04:21.940" v="1196" actId="255"/>
        <pc:sldMkLst>
          <pc:docMk/>
          <pc:sldMk cId="1066590280" sldId="316"/>
        </pc:sldMkLst>
        <pc:spChg chg="mod">
          <ac:chgData name="Danett Pepito" userId="ddef1e2176689e9a" providerId="LiveId" clId="{B2185394-3AFD-42B2-9285-3B672C598A56}" dt="2022-03-21T06:59:38.979" v="1177" actId="20577"/>
          <ac:spMkLst>
            <pc:docMk/>
            <pc:sldMk cId="1066590280" sldId="316"/>
            <ac:spMk id="78" creationId="{00000000-0000-0000-0000-000000000000}"/>
          </ac:spMkLst>
        </pc:spChg>
        <pc:graphicFrameChg chg="mod modGraphic">
          <ac:chgData name="Danett Pepito" userId="ddef1e2176689e9a" providerId="LiveId" clId="{B2185394-3AFD-42B2-9285-3B672C598A56}" dt="2022-03-21T07:04:21.940" v="1196" actId="255"/>
          <ac:graphicFrameMkLst>
            <pc:docMk/>
            <pc:sldMk cId="1066590280" sldId="316"/>
            <ac:graphicFrameMk id="79" creationId="{00000000-0000-0000-0000-000000000000}"/>
          </ac:graphicFrameMkLst>
        </pc:graphicFrameChg>
        <pc:picChg chg="add mod">
          <ac:chgData name="Danett Pepito" userId="ddef1e2176689e9a" providerId="LiveId" clId="{B2185394-3AFD-42B2-9285-3B672C598A56}" dt="2022-03-21T07:03:56.290" v="1191" actId="1076"/>
          <ac:picMkLst>
            <pc:docMk/>
            <pc:sldMk cId="1066590280" sldId="316"/>
            <ac:picMk id="4" creationId="{47FE16B3-9D3C-443D-AA9B-0529AA66A3FA}"/>
          </ac:picMkLst>
        </pc:picChg>
        <pc:picChg chg="add mod">
          <ac:chgData name="Danett Pepito" userId="ddef1e2176689e9a" providerId="LiveId" clId="{B2185394-3AFD-42B2-9285-3B672C598A56}" dt="2022-03-21T07:03:52.191" v="1189" actId="14100"/>
          <ac:picMkLst>
            <pc:docMk/>
            <pc:sldMk cId="1066590280" sldId="316"/>
            <ac:picMk id="6" creationId="{03AC1C3C-D597-41C3-9C9C-87DD19A35F73}"/>
          </ac:picMkLst>
        </pc:picChg>
        <pc:picChg chg="del">
          <ac:chgData name="Danett Pepito" userId="ddef1e2176689e9a" providerId="LiveId" clId="{B2185394-3AFD-42B2-9285-3B672C598A56}" dt="2022-03-21T06:57:44.271" v="1162" actId="478"/>
          <ac:picMkLst>
            <pc:docMk/>
            <pc:sldMk cId="1066590280" sldId="316"/>
            <ac:picMk id="7" creationId="{48C782DE-40F9-4F90-B1AA-87C6E9382980}"/>
          </ac:picMkLst>
        </pc:picChg>
        <pc:picChg chg="del">
          <ac:chgData name="Danett Pepito" userId="ddef1e2176689e9a" providerId="LiveId" clId="{B2185394-3AFD-42B2-9285-3B672C598A56}" dt="2022-03-21T06:57:45.391" v="1163" actId="478"/>
          <ac:picMkLst>
            <pc:docMk/>
            <pc:sldMk cId="1066590280" sldId="316"/>
            <ac:picMk id="9" creationId="{09D939BA-4ED7-4FCD-B084-8EAD8B1EAEDE}"/>
          </ac:picMkLst>
        </pc:picChg>
      </pc:sldChg>
      <pc:sldChg chg="addSp delSp modSp add mod">
        <pc:chgData name="Danett Pepito" userId="ddef1e2176689e9a" providerId="LiveId" clId="{B2185394-3AFD-42B2-9285-3B672C598A56}" dt="2022-03-21T07:16:44.130" v="1244" actId="20577"/>
        <pc:sldMkLst>
          <pc:docMk/>
          <pc:sldMk cId="1387195440" sldId="317"/>
        </pc:sldMkLst>
        <pc:spChg chg="mod">
          <ac:chgData name="Danett Pepito" userId="ddef1e2176689e9a" providerId="LiveId" clId="{B2185394-3AFD-42B2-9285-3B672C598A56}" dt="2022-03-21T07:16:44.130" v="1244" actId="20577"/>
          <ac:spMkLst>
            <pc:docMk/>
            <pc:sldMk cId="1387195440" sldId="317"/>
            <ac:spMk id="73" creationId="{00000000-0000-0000-0000-000000000000}"/>
          </ac:spMkLst>
        </pc:spChg>
        <pc:picChg chg="del">
          <ac:chgData name="Danett Pepito" userId="ddef1e2176689e9a" providerId="LiveId" clId="{B2185394-3AFD-42B2-9285-3B672C598A56}" dt="2022-03-21T07:07:15.320" v="1198" actId="478"/>
          <ac:picMkLst>
            <pc:docMk/>
            <pc:sldMk cId="1387195440" sldId="317"/>
            <ac:picMk id="4" creationId="{F6DB018E-FF55-458E-B5D9-BCF249234148}"/>
          </ac:picMkLst>
        </pc:picChg>
        <pc:picChg chg="add mod">
          <ac:chgData name="Danett Pepito" userId="ddef1e2176689e9a" providerId="LiveId" clId="{B2185394-3AFD-42B2-9285-3B672C598A56}" dt="2022-03-21T07:16:25.574" v="1210" actId="1076"/>
          <ac:picMkLst>
            <pc:docMk/>
            <pc:sldMk cId="1387195440" sldId="317"/>
            <ac:picMk id="5" creationId="{3BCCB231-B711-4583-B8FE-233266C23844}"/>
          </ac:picMkLst>
        </pc:picChg>
      </pc:sldChg>
      <pc:sldChg chg="addSp delSp modSp add del mod replId">
        <pc:chgData name="Danett Pepito" userId="ddef1e2176689e9a" providerId="LiveId" clId="{B2185394-3AFD-42B2-9285-3B672C598A56}" dt="2022-03-21T07:18:12.156" v="1283" actId="1076"/>
        <pc:sldMkLst>
          <pc:docMk/>
          <pc:sldMk cId="2994520031" sldId="318"/>
        </pc:sldMkLst>
        <pc:spChg chg="mod">
          <ac:chgData name="Danett Pepito" userId="ddef1e2176689e9a" providerId="LiveId" clId="{B2185394-3AFD-42B2-9285-3B672C598A56}" dt="2022-03-21T07:18:12.156" v="1283" actId="1076"/>
          <ac:spMkLst>
            <pc:docMk/>
            <pc:sldMk cId="2994520031" sldId="318"/>
            <ac:spMk id="78" creationId="{00000000-0000-0000-0000-000000000000}"/>
          </ac:spMkLst>
        </pc:spChg>
        <pc:picChg chg="del">
          <ac:chgData name="Danett Pepito" userId="ddef1e2176689e9a" providerId="LiveId" clId="{B2185394-3AFD-42B2-9285-3B672C598A56}" dt="2022-03-21T07:07:19.251" v="1201" actId="478"/>
          <ac:picMkLst>
            <pc:docMk/>
            <pc:sldMk cId="2994520031" sldId="318"/>
            <ac:picMk id="4" creationId="{47FE16B3-9D3C-443D-AA9B-0529AA66A3FA}"/>
          </ac:picMkLst>
        </pc:picChg>
        <pc:picChg chg="add mod">
          <ac:chgData name="Danett Pepito" userId="ddef1e2176689e9a" providerId="LiveId" clId="{B2185394-3AFD-42B2-9285-3B672C598A56}" dt="2022-03-21T07:18:01.957" v="1282" actId="14100"/>
          <ac:picMkLst>
            <pc:docMk/>
            <pc:sldMk cId="2994520031" sldId="318"/>
            <ac:picMk id="5" creationId="{608BD068-005C-4DEE-BDF6-4F1468D8A284}"/>
          </ac:picMkLst>
        </pc:picChg>
        <pc:picChg chg="del">
          <ac:chgData name="Danett Pepito" userId="ddef1e2176689e9a" providerId="LiveId" clId="{B2185394-3AFD-42B2-9285-3B672C598A56}" dt="2022-03-21T07:07:20.174" v="1202" actId="478"/>
          <ac:picMkLst>
            <pc:docMk/>
            <pc:sldMk cId="2994520031" sldId="318"/>
            <ac:picMk id="6" creationId="{03AC1C3C-D597-41C3-9C9C-87DD19A35F73}"/>
          </ac:picMkLst>
        </pc:picChg>
        <pc:picChg chg="add mod">
          <ac:chgData name="Danett Pepito" userId="ddef1e2176689e9a" providerId="LiveId" clId="{B2185394-3AFD-42B2-9285-3B672C598A56}" dt="2022-03-21T07:17:57.394" v="1281" actId="14100"/>
          <ac:picMkLst>
            <pc:docMk/>
            <pc:sldMk cId="2994520031" sldId="318"/>
            <ac:picMk id="8" creationId="{3CC7A534-B90F-4C24-8785-D4DD9F2474F2}"/>
          </ac:picMkLst>
        </pc:picChg>
      </pc:sldChg>
      <pc:sldChg chg="addSp delSp modSp add mod">
        <pc:chgData name="Danett Pepito" userId="ddef1e2176689e9a" providerId="LiveId" clId="{B2185394-3AFD-42B2-9285-3B672C598A56}" dt="2022-03-21T07:51:52.598" v="1423" actId="1076"/>
        <pc:sldMkLst>
          <pc:docMk/>
          <pc:sldMk cId="2005877267" sldId="319"/>
        </pc:sldMkLst>
        <pc:spChg chg="mod">
          <ac:chgData name="Danett Pepito" userId="ddef1e2176689e9a" providerId="LiveId" clId="{B2185394-3AFD-42B2-9285-3B672C598A56}" dt="2022-03-21T07:39:12.253" v="1359" actId="20577"/>
          <ac:spMkLst>
            <pc:docMk/>
            <pc:sldMk cId="2005877267" sldId="319"/>
            <ac:spMk id="73" creationId="{00000000-0000-0000-0000-000000000000}"/>
          </ac:spMkLst>
        </pc:spChg>
        <pc:picChg chg="add del mod">
          <ac:chgData name="Danett Pepito" userId="ddef1e2176689e9a" providerId="LiveId" clId="{B2185394-3AFD-42B2-9285-3B672C598A56}" dt="2022-03-21T07:51:48.922" v="1420" actId="478"/>
          <ac:picMkLst>
            <pc:docMk/>
            <pc:sldMk cId="2005877267" sldId="319"/>
            <ac:picMk id="4" creationId="{55678487-D18D-46DB-BCCB-DA96E215B123}"/>
          </ac:picMkLst>
        </pc:picChg>
        <pc:picChg chg="add mod">
          <ac:chgData name="Danett Pepito" userId="ddef1e2176689e9a" providerId="LiveId" clId="{B2185394-3AFD-42B2-9285-3B672C598A56}" dt="2022-03-21T07:51:52.598" v="1423" actId="1076"/>
          <ac:picMkLst>
            <pc:docMk/>
            <pc:sldMk cId="2005877267" sldId="319"/>
            <ac:picMk id="6" creationId="{CFFBC03F-CAB0-4707-A576-156745020802}"/>
          </ac:picMkLst>
        </pc:picChg>
        <pc:picChg chg="del">
          <ac:chgData name="Danett Pepito" userId="ddef1e2176689e9a" providerId="LiveId" clId="{B2185394-3AFD-42B2-9285-3B672C598A56}" dt="2022-03-21T07:39:01.468" v="1341" actId="478"/>
          <ac:picMkLst>
            <pc:docMk/>
            <pc:sldMk cId="2005877267" sldId="319"/>
            <ac:picMk id="7" creationId="{713B5DC7-4C62-40E5-9E84-D47AE5C66B91}"/>
          </ac:picMkLst>
        </pc:picChg>
      </pc:sldChg>
      <pc:sldChg chg="addSp delSp modSp add mod replId">
        <pc:chgData name="Danett Pepito" userId="ddef1e2176689e9a" providerId="LiveId" clId="{B2185394-3AFD-42B2-9285-3B672C598A56}" dt="2022-03-21T07:50:34.263" v="1409" actId="20577"/>
        <pc:sldMkLst>
          <pc:docMk/>
          <pc:sldMk cId="1037488792" sldId="320"/>
        </pc:sldMkLst>
        <pc:spChg chg="mod">
          <ac:chgData name="Danett Pepito" userId="ddef1e2176689e9a" providerId="LiveId" clId="{B2185394-3AFD-42B2-9285-3B672C598A56}" dt="2022-03-21T07:39:07.544" v="1349" actId="20577"/>
          <ac:spMkLst>
            <pc:docMk/>
            <pc:sldMk cId="1037488792" sldId="320"/>
            <ac:spMk id="78" creationId="{00000000-0000-0000-0000-000000000000}"/>
          </ac:spMkLst>
        </pc:spChg>
        <pc:graphicFrameChg chg="mod modGraphic">
          <ac:chgData name="Danett Pepito" userId="ddef1e2176689e9a" providerId="LiveId" clId="{B2185394-3AFD-42B2-9285-3B672C598A56}" dt="2022-03-21T07:50:34.263" v="1409" actId="20577"/>
          <ac:graphicFrameMkLst>
            <pc:docMk/>
            <pc:sldMk cId="1037488792" sldId="320"/>
            <ac:graphicFrameMk id="79" creationId="{00000000-0000-0000-0000-000000000000}"/>
          </ac:graphicFrameMkLst>
        </pc:graphicFrameChg>
        <pc:picChg chg="add mod">
          <ac:chgData name="Danett Pepito" userId="ddef1e2176689e9a" providerId="LiveId" clId="{B2185394-3AFD-42B2-9285-3B672C598A56}" dt="2022-03-21T07:50:13.815" v="1393" actId="1076"/>
          <ac:picMkLst>
            <pc:docMk/>
            <pc:sldMk cId="1037488792" sldId="320"/>
            <ac:picMk id="4" creationId="{FAEE16BB-0764-4D81-8DED-CF829B968F17}"/>
          </ac:picMkLst>
        </pc:picChg>
        <pc:picChg chg="del">
          <ac:chgData name="Danett Pepito" userId="ddef1e2176689e9a" providerId="LiveId" clId="{B2185394-3AFD-42B2-9285-3B672C598A56}" dt="2022-03-21T07:39:03.375" v="1342" actId="478"/>
          <ac:picMkLst>
            <pc:docMk/>
            <pc:sldMk cId="1037488792" sldId="320"/>
            <ac:picMk id="5" creationId="{DA98A35A-FE9D-486F-B31D-549EC97F5CA6}"/>
          </ac:picMkLst>
        </pc:picChg>
        <pc:picChg chg="add mod">
          <ac:chgData name="Danett Pepito" userId="ddef1e2176689e9a" providerId="LiveId" clId="{B2185394-3AFD-42B2-9285-3B672C598A56}" dt="2022-03-21T07:50:15.211" v="1394" actId="1076"/>
          <ac:picMkLst>
            <pc:docMk/>
            <pc:sldMk cId="1037488792" sldId="320"/>
            <ac:picMk id="6" creationId="{A3692475-74D6-4797-8B19-BFAD5A38D3B9}"/>
          </ac:picMkLst>
        </pc:picChg>
        <pc:picChg chg="del">
          <ac:chgData name="Danett Pepito" userId="ddef1e2176689e9a" providerId="LiveId" clId="{B2185394-3AFD-42B2-9285-3B672C598A56}" dt="2022-03-21T07:39:04.236" v="1343" actId="478"/>
          <ac:picMkLst>
            <pc:docMk/>
            <pc:sldMk cId="1037488792" sldId="320"/>
            <ac:picMk id="7" creationId="{7AA149C8-945A-4CDA-96ED-7026E89EE9B9}"/>
          </ac:picMkLst>
        </pc:picChg>
        <pc:picChg chg="del">
          <ac:chgData name="Danett Pepito" userId="ddef1e2176689e9a" providerId="LiveId" clId="{B2185394-3AFD-42B2-9285-3B672C598A56}" dt="2022-03-21T07:50:01.676" v="1389" actId="478"/>
          <ac:picMkLst>
            <pc:docMk/>
            <pc:sldMk cId="1037488792" sldId="320"/>
            <ac:picMk id="9" creationId="{D6E43C6E-4179-4808-9D8A-E829823DB0B1}"/>
          </ac:picMkLst>
        </pc:picChg>
      </pc:sldChg>
      <pc:sldChg chg="addSp delSp modSp add del mod">
        <pc:chgData name="Danett Pepito" userId="ddef1e2176689e9a" providerId="LiveId" clId="{B2185394-3AFD-42B2-9285-3B672C598A56}" dt="2022-03-21T22:50:27.862" v="1641" actId="1076"/>
        <pc:sldMkLst>
          <pc:docMk/>
          <pc:sldMk cId="3618029425" sldId="321"/>
        </pc:sldMkLst>
        <pc:spChg chg="mod">
          <ac:chgData name="Danett Pepito" userId="ddef1e2176689e9a" providerId="LiveId" clId="{B2185394-3AFD-42B2-9285-3B672C598A56}" dt="2022-03-21T22:45:30.169" v="1576" actId="20577"/>
          <ac:spMkLst>
            <pc:docMk/>
            <pc:sldMk cId="3618029425" sldId="321"/>
            <ac:spMk id="73" creationId="{00000000-0000-0000-0000-000000000000}"/>
          </ac:spMkLst>
        </pc:spChg>
        <pc:picChg chg="del">
          <ac:chgData name="Danett Pepito" userId="ddef1e2176689e9a" providerId="LiveId" clId="{B2185394-3AFD-42B2-9285-3B672C598A56}" dt="2022-03-21T07:50:43.472" v="1415" actId="478"/>
          <ac:picMkLst>
            <pc:docMk/>
            <pc:sldMk cId="3618029425" sldId="321"/>
            <ac:picMk id="4" creationId="{55678487-D18D-46DB-BCCB-DA96E215B123}"/>
          </ac:picMkLst>
        </pc:picChg>
        <pc:picChg chg="add del mod">
          <ac:chgData name="Danett Pepito" userId="ddef1e2176689e9a" providerId="LiveId" clId="{B2185394-3AFD-42B2-9285-3B672C598A56}" dt="2022-03-21T22:49:42.658" v="1638" actId="478"/>
          <ac:picMkLst>
            <pc:docMk/>
            <pc:sldMk cId="3618029425" sldId="321"/>
            <ac:picMk id="4" creationId="{779BA618-3306-4D3B-82F3-F03BDC65B557}"/>
          </ac:picMkLst>
        </pc:picChg>
        <pc:picChg chg="add mod">
          <ac:chgData name="Danett Pepito" userId="ddef1e2176689e9a" providerId="LiveId" clId="{B2185394-3AFD-42B2-9285-3B672C598A56}" dt="2022-03-21T22:50:27.862" v="1641" actId="1076"/>
          <ac:picMkLst>
            <pc:docMk/>
            <pc:sldMk cId="3618029425" sldId="321"/>
            <ac:picMk id="5" creationId="{7D791059-2EC8-47D0-90B5-78CA98060483}"/>
          </ac:picMkLst>
        </pc:picChg>
      </pc:sldChg>
      <pc:sldChg chg="addSp delSp modSp add mod replId">
        <pc:chgData name="Danett Pepito" userId="ddef1e2176689e9a" providerId="LiveId" clId="{B2185394-3AFD-42B2-9285-3B672C598A56}" dt="2022-03-21T22:46:30.728" v="1633" actId="1076"/>
        <pc:sldMkLst>
          <pc:docMk/>
          <pc:sldMk cId="2870222884" sldId="322"/>
        </pc:sldMkLst>
        <pc:spChg chg="mod">
          <ac:chgData name="Danett Pepito" userId="ddef1e2176689e9a" providerId="LiveId" clId="{B2185394-3AFD-42B2-9285-3B672C598A56}" dt="2022-03-21T22:46:30.728" v="1633" actId="1076"/>
          <ac:spMkLst>
            <pc:docMk/>
            <pc:sldMk cId="2870222884" sldId="322"/>
            <ac:spMk id="78" creationId="{00000000-0000-0000-0000-000000000000}"/>
          </ac:spMkLst>
        </pc:spChg>
        <pc:graphicFrameChg chg="mod modGraphic">
          <ac:chgData name="Danett Pepito" userId="ddef1e2176689e9a" providerId="LiveId" clId="{B2185394-3AFD-42B2-9285-3B672C598A56}" dt="2022-03-21T22:46:21.710" v="1629" actId="20577"/>
          <ac:graphicFrameMkLst>
            <pc:docMk/>
            <pc:sldMk cId="2870222884" sldId="322"/>
            <ac:graphicFrameMk id="79" creationId="{00000000-0000-0000-0000-000000000000}"/>
          </ac:graphicFrameMkLst>
        </pc:graphicFrameChg>
        <pc:picChg chg="add mod modCrop">
          <ac:chgData name="Danett Pepito" userId="ddef1e2176689e9a" providerId="LiveId" clId="{B2185394-3AFD-42B2-9285-3B672C598A56}" dt="2022-03-21T22:46:25.920" v="1631" actId="1076"/>
          <ac:picMkLst>
            <pc:docMk/>
            <pc:sldMk cId="2870222884" sldId="322"/>
            <ac:picMk id="4" creationId="{7CDA4088-F09F-44F9-AE06-C3570B386829}"/>
          </ac:picMkLst>
        </pc:picChg>
        <pc:picChg chg="del">
          <ac:chgData name="Danett Pepito" userId="ddef1e2176689e9a" providerId="LiveId" clId="{B2185394-3AFD-42B2-9285-3B672C598A56}" dt="2022-03-21T07:50:39.189" v="1411" actId="478"/>
          <ac:picMkLst>
            <pc:docMk/>
            <pc:sldMk cId="2870222884" sldId="322"/>
            <ac:picMk id="4" creationId="{FAEE16BB-0764-4D81-8DED-CF829B968F17}"/>
          </ac:picMkLst>
        </pc:picChg>
        <pc:picChg chg="add mod">
          <ac:chgData name="Danett Pepito" userId="ddef1e2176689e9a" providerId="LiveId" clId="{B2185394-3AFD-42B2-9285-3B672C598A56}" dt="2022-03-21T22:46:27.772" v="1632" actId="1076"/>
          <ac:picMkLst>
            <pc:docMk/>
            <pc:sldMk cId="2870222884" sldId="322"/>
            <ac:picMk id="6" creationId="{43C5A6F3-17AC-4B09-81AF-B0DE51C47473}"/>
          </ac:picMkLst>
        </pc:picChg>
        <pc:picChg chg="del">
          <ac:chgData name="Danett Pepito" userId="ddef1e2176689e9a" providerId="LiveId" clId="{B2185394-3AFD-42B2-9285-3B672C598A56}" dt="2022-03-21T07:50:40.033" v="1412" actId="478"/>
          <ac:picMkLst>
            <pc:docMk/>
            <pc:sldMk cId="2870222884" sldId="322"/>
            <ac:picMk id="6" creationId="{A3692475-74D6-4797-8B19-BFAD5A38D3B9}"/>
          </ac:picMkLst>
        </pc:picChg>
      </pc:sldChg>
      <pc:sldChg chg="addSp delSp modSp add mod">
        <pc:chgData name="Danett Pepito" userId="ddef1e2176689e9a" providerId="LiveId" clId="{B2185394-3AFD-42B2-9285-3B672C598A56}" dt="2022-03-21T08:00:16.056" v="1492" actId="1076"/>
        <pc:sldMkLst>
          <pc:docMk/>
          <pc:sldMk cId="2537653466" sldId="323"/>
        </pc:sldMkLst>
        <pc:spChg chg="mod">
          <ac:chgData name="Danett Pepito" userId="ddef1e2176689e9a" providerId="LiveId" clId="{B2185394-3AFD-42B2-9285-3B672C598A56}" dt="2022-03-21T08:00:09.062" v="1489" actId="1076"/>
          <ac:spMkLst>
            <pc:docMk/>
            <pc:sldMk cId="2537653466" sldId="323"/>
            <ac:spMk id="73" creationId="{00000000-0000-0000-0000-000000000000}"/>
          </ac:spMkLst>
        </pc:spChg>
        <pc:picChg chg="add mod">
          <ac:chgData name="Danett Pepito" userId="ddef1e2176689e9a" providerId="LiveId" clId="{B2185394-3AFD-42B2-9285-3B672C598A56}" dt="2022-03-21T08:00:16.056" v="1492" actId="1076"/>
          <ac:picMkLst>
            <pc:docMk/>
            <pc:sldMk cId="2537653466" sldId="323"/>
            <ac:picMk id="4" creationId="{FD2A6FC4-0DDA-42AE-A796-8F31BA8F1E18}"/>
          </ac:picMkLst>
        </pc:picChg>
        <pc:picChg chg="del">
          <ac:chgData name="Danett Pepito" userId="ddef1e2176689e9a" providerId="LiveId" clId="{B2185394-3AFD-42B2-9285-3B672C598A56}" dt="2022-03-21T07:53:17.776" v="1486" actId="478"/>
          <ac:picMkLst>
            <pc:docMk/>
            <pc:sldMk cId="2537653466" sldId="323"/>
            <ac:picMk id="6" creationId="{CFFBC03F-CAB0-4707-A576-156745020802}"/>
          </ac:picMkLst>
        </pc:picChg>
      </pc:sldChg>
      <pc:sldChg chg="addSp delSp modSp add mod replId">
        <pc:chgData name="Danett Pepito" userId="ddef1e2176689e9a" providerId="LiveId" clId="{B2185394-3AFD-42B2-9285-3B672C598A56}" dt="2022-03-21T08:10:44.163" v="1539" actId="1076"/>
        <pc:sldMkLst>
          <pc:docMk/>
          <pc:sldMk cId="3778727109" sldId="324"/>
        </pc:sldMkLst>
        <pc:spChg chg="mod">
          <ac:chgData name="Danett Pepito" userId="ddef1e2176689e9a" providerId="LiveId" clId="{B2185394-3AFD-42B2-9285-3B672C598A56}" dt="2022-03-21T08:08:45.663" v="1531" actId="255"/>
          <ac:spMkLst>
            <pc:docMk/>
            <pc:sldMk cId="3778727109" sldId="324"/>
            <ac:spMk id="78" creationId="{00000000-0000-0000-0000-000000000000}"/>
          </ac:spMkLst>
        </pc:spChg>
        <pc:graphicFrameChg chg="modGraphic">
          <ac:chgData name="Danett Pepito" userId="ddef1e2176689e9a" providerId="LiveId" clId="{B2185394-3AFD-42B2-9285-3B672C598A56}" dt="2022-03-21T08:04:29.101" v="1525" actId="20577"/>
          <ac:graphicFrameMkLst>
            <pc:docMk/>
            <pc:sldMk cId="3778727109" sldId="324"/>
            <ac:graphicFrameMk id="79" creationId="{00000000-0000-0000-0000-000000000000}"/>
          </ac:graphicFrameMkLst>
        </pc:graphicFrameChg>
        <pc:picChg chg="add mod">
          <ac:chgData name="Danett Pepito" userId="ddef1e2176689e9a" providerId="LiveId" clId="{B2185394-3AFD-42B2-9285-3B672C598A56}" dt="2022-03-21T08:09:01.095" v="1538" actId="1076"/>
          <ac:picMkLst>
            <pc:docMk/>
            <pc:sldMk cId="3778727109" sldId="324"/>
            <ac:picMk id="4" creationId="{9C6CA24B-94D8-404F-879E-9219F3F7D7E8}"/>
          </ac:picMkLst>
        </pc:picChg>
        <pc:picChg chg="del">
          <ac:chgData name="Danett Pepito" userId="ddef1e2176689e9a" providerId="LiveId" clId="{B2185394-3AFD-42B2-9285-3B672C598A56}" dt="2022-03-21T07:53:01.372" v="1434" actId="478"/>
          <ac:picMkLst>
            <pc:docMk/>
            <pc:sldMk cId="3778727109" sldId="324"/>
            <ac:picMk id="4" creationId="{FAEE16BB-0764-4D81-8DED-CF829B968F17}"/>
          </ac:picMkLst>
        </pc:picChg>
        <pc:picChg chg="add mod">
          <ac:chgData name="Danett Pepito" userId="ddef1e2176689e9a" providerId="LiveId" clId="{B2185394-3AFD-42B2-9285-3B672C598A56}" dt="2022-03-21T08:10:44.163" v="1539" actId="1076"/>
          <ac:picMkLst>
            <pc:docMk/>
            <pc:sldMk cId="3778727109" sldId="324"/>
            <ac:picMk id="6" creationId="{3B6CF69E-CDA5-4275-96F6-4273E7B7A828}"/>
          </ac:picMkLst>
        </pc:picChg>
        <pc:picChg chg="del">
          <ac:chgData name="Danett Pepito" userId="ddef1e2176689e9a" providerId="LiveId" clId="{B2185394-3AFD-42B2-9285-3B672C598A56}" dt="2022-03-21T07:53:02.082" v="1435" actId="478"/>
          <ac:picMkLst>
            <pc:docMk/>
            <pc:sldMk cId="3778727109" sldId="324"/>
            <ac:picMk id="6" creationId="{A3692475-74D6-4797-8B19-BFAD5A38D3B9}"/>
          </ac:picMkLst>
        </pc:picChg>
      </pc:sldChg>
      <pc:sldChg chg="addSp delSp modSp add mod">
        <pc:chgData name="Danett Pepito" userId="ddef1e2176689e9a" providerId="LiveId" clId="{B2185394-3AFD-42B2-9285-3B672C598A56}" dt="2022-03-21T22:51:28.734" v="1649" actId="1076"/>
        <pc:sldMkLst>
          <pc:docMk/>
          <pc:sldMk cId="3390763110" sldId="325"/>
        </pc:sldMkLst>
        <pc:spChg chg="mod">
          <ac:chgData name="Danett Pepito" userId="ddef1e2176689e9a" providerId="LiveId" clId="{B2185394-3AFD-42B2-9285-3B672C598A56}" dt="2022-03-21T22:50:46.659" v="1644" actId="20577"/>
          <ac:spMkLst>
            <pc:docMk/>
            <pc:sldMk cId="3390763110" sldId="325"/>
            <ac:spMk id="73" creationId="{00000000-0000-0000-0000-000000000000}"/>
          </ac:spMkLst>
        </pc:spChg>
        <pc:picChg chg="add mod">
          <ac:chgData name="Danett Pepito" userId="ddef1e2176689e9a" providerId="LiveId" clId="{B2185394-3AFD-42B2-9285-3B672C598A56}" dt="2022-03-21T22:51:28.734" v="1649" actId="1076"/>
          <ac:picMkLst>
            <pc:docMk/>
            <pc:sldMk cId="3390763110" sldId="325"/>
            <ac:picMk id="4" creationId="{5652185A-26F4-49FA-8111-20AD6BEAC0AD}"/>
          </ac:picMkLst>
        </pc:picChg>
        <pc:picChg chg="del">
          <ac:chgData name="Danett Pepito" userId="ddef1e2176689e9a" providerId="LiveId" clId="{B2185394-3AFD-42B2-9285-3B672C598A56}" dt="2022-03-21T22:46:36.350" v="1635" actId="478"/>
          <ac:picMkLst>
            <pc:docMk/>
            <pc:sldMk cId="3390763110" sldId="325"/>
            <ac:picMk id="4" creationId="{779BA618-3306-4D3B-82F3-F03BDC65B557}"/>
          </ac:picMkLst>
        </pc:picChg>
      </pc:sldChg>
      <pc:sldChg chg="addSp delSp modSp add mod replId">
        <pc:chgData name="Danett Pepito" userId="ddef1e2176689e9a" providerId="LiveId" clId="{B2185394-3AFD-42B2-9285-3B672C598A56}" dt="2022-03-21T22:52:54.910" v="1697" actId="1076"/>
        <pc:sldMkLst>
          <pc:docMk/>
          <pc:sldMk cId="2674571717" sldId="326"/>
        </pc:sldMkLst>
        <pc:spChg chg="mod">
          <ac:chgData name="Danett Pepito" userId="ddef1e2176689e9a" providerId="LiveId" clId="{B2185394-3AFD-42B2-9285-3B672C598A56}" dt="2022-03-21T22:50:49.121" v="1646" actId="20577"/>
          <ac:spMkLst>
            <pc:docMk/>
            <pc:sldMk cId="2674571717" sldId="326"/>
            <ac:spMk id="78" creationId="{00000000-0000-0000-0000-000000000000}"/>
          </ac:spMkLst>
        </pc:spChg>
        <pc:graphicFrameChg chg="mod modGraphic">
          <ac:chgData name="Danett Pepito" userId="ddef1e2176689e9a" providerId="LiveId" clId="{B2185394-3AFD-42B2-9285-3B672C598A56}" dt="2022-03-21T22:51:58.083" v="1688" actId="1076"/>
          <ac:graphicFrameMkLst>
            <pc:docMk/>
            <pc:sldMk cId="2674571717" sldId="326"/>
            <ac:graphicFrameMk id="79" creationId="{00000000-0000-0000-0000-000000000000}"/>
          </ac:graphicFrameMkLst>
        </pc:graphicFrameChg>
        <pc:picChg chg="del">
          <ac:chgData name="Danett Pepito" userId="ddef1e2176689e9a" providerId="LiveId" clId="{B2185394-3AFD-42B2-9285-3B672C598A56}" dt="2022-03-21T22:46:38.005" v="1636" actId="478"/>
          <ac:picMkLst>
            <pc:docMk/>
            <pc:sldMk cId="2674571717" sldId="326"/>
            <ac:picMk id="4" creationId="{7CDA4088-F09F-44F9-AE06-C3570B386829}"/>
          </ac:picMkLst>
        </pc:picChg>
        <pc:picChg chg="add mod">
          <ac:chgData name="Danett Pepito" userId="ddef1e2176689e9a" providerId="LiveId" clId="{B2185394-3AFD-42B2-9285-3B672C598A56}" dt="2022-03-21T22:52:50.477" v="1694" actId="14100"/>
          <ac:picMkLst>
            <pc:docMk/>
            <pc:sldMk cId="2674571717" sldId="326"/>
            <ac:picMk id="4" creationId="{D1E6B19A-33B0-412D-A8BB-C0F93E7ADBED}"/>
          </ac:picMkLst>
        </pc:picChg>
        <pc:picChg chg="del">
          <ac:chgData name="Danett Pepito" userId="ddef1e2176689e9a" providerId="LiveId" clId="{B2185394-3AFD-42B2-9285-3B672C598A56}" dt="2022-03-21T22:46:39.069" v="1637" actId="478"/>
          <ac:picMkLst>
            <pc:docMk/>
            <pc:sldMk cId="2674571717" sldId="326"/>
            <ac:picMk id="6" creationId="{43C5A6F3-17AC-4B09-81AF-B0DE51C47473}"/>
          </ac:picMkLst>
        </pc:picChg>
        <pc:picChg chg="add mod">
          <ac:chgData name="Danett Pepito" userId="ddef1e2176689e9a" providerId="LiveId" clId="{B2185394-3AFD-42B2-9285-3B672C598A56}" dt="2022-03-21T22:52:54.910" v="1697" actId="1076"/>
          <ac:picMkLst>
            <pc:docMk/>
            <pc:sldMk cId="2674571717" sldId="326"/>
            <ac:picMk id="6" creationId="{69D8F168-9273-4EC5-9654-55798B0416D9}"/>
          </ac:picMkLst>
        </pc:picChg>
      </pc:sldChg>
      <pc:sldChg chg="addSp delSp modSp add mod">
        <pc:chgData name="Danett Pepito" userId="ddef1e2176689e9a" providerId="LiveId" clId="{B2185394-3AFD-42B2-9285-3B672C598A56}" dt="2022-03-21T22:57:40.583" v="1706"/>
        <pc:sldMkLst>
          <pc:docMk/>
          <pc:sldMk cId="2604442546" sldId="327"/>
        </pc:sldMkLst>
        <pc:spChg chg="mod">
          <ac:chgData name="Danett Pepito" userId="ddef1e2176689e9a" providerId="LiveId" clId="{B2185394-3AFD-42B2-9285-3B672C598A56}" dt="2022-03-21T22:56:10.374" v="1700" actId="20577"/>
          <ac:spMkLst>
            <pc:docMk/>
            <pc:sldMk cId="2604442546" sldId="327"/>
            <ac:spMk id="73" creationId="{00000000-0000-0000-0000-000000000000}"/>
          </ac:spMkLst>
        </pc:spChg>
        <pc:picChg chg="del">
          <ac:chgData name="Danett Pepito" userId="ddef1e2176689e9a" providerId="LiveId" clId="{B2185394-3AFD-42B2-9285-3B672C598A56}" dt="2022-03-21T22:56:11.748" v="1701" actId="478"/>
          <ac:picMkLst>
            <pc:docMk/>
            <pc:sldMk cId="2604442546" sldId="327"/>
            <ac:picMk id="4" creationId="{5652185A-26F4-49FA-8111-20AD6BEAC0AD}"/>
          </ac:picMkLst>
        </pc:picChg>
        <pc:picChg chg="add mod">
          <ac:chgData name="Danett Pepito" userId="ddef1e2176689e9a" providerId="LiveId" clId="{B2185394-3AFD-42B2-9285-3B672C598A56}" dt="2022-03-21T22:57:40.583" v="1706"/>
          <ac:picMkLst>
            <pc:docMk/>
            <pc:sldMk cId="2604442546" sldId="327"/>
            <ac:picMk id="5" creationId="{9DE3FE65-FCB5-454B-B0C3-96F683DBEF90}"/>
          </ac:picMkLst>
        </pc:picChg>
      </pc:sldChg>
      <pc:sldChg chg="addSp delSp modSp add mod replId">
        <pc:chgData name="Danett Pepito" userId="ddef1e2176689e9a" providerId="LiveId" clId="{B2185394-3AFD-42B2-9285-3B672C598A56}" dt="2022-03-21T22:59:39.313" v="1783" actId="20577"/>
        <pc:sldMkLst>
          <pc:docMk/>
          <pc:sldMk cId="3474645549" sldId="328"/>
        </pc:sldMkLst>
        <pc:spChg chg="mod">
          <ac:chgData name="Danett Pepito" userId="ddef1e2176689e9a" providerId="LiveId" clId="{B2185394-3AFD-42B2-9285-3B672C598A56}" dt="2022-03-21T22:56:14.600" v="1703" actId="20577"/>
          <ac:spMkLst>
            <pc:docMk/>
            <pc:sldMk cId="3474645549" sldId="328"/>
            <ac:spMk id="78" creationId="{00000000-0000-0000-0000-000000000000}"/>
          </ac:spMkLst>
        </pc:spChg>
        <pc:graphicFrameChg chg="modGraphic">
          <ac:chgData name="Danett Pepito" userId="ddef1e2176689e9a" providerId="LiveId" clId="{B2185394-3AFD-42B2-9285-3B672C598A56}" dt="2022-03-21T22:59:39.313" v="1783" actId="20577"/>
          <ac:graphicFrameMkLst>
            <pc:docMk/>
            <pc:sldMk cId="3474645549" sldId="328"/>
            <ac:graphicFrameMk id="79" creationId="{00000000-0000-0000-0000-000000000000}"/>
          </ac:graphicFrameMkLst>
        </pc:graphicFrameChg>
        <pc:picChg chg="del">
          <ac:chgData name="Danett Pepito" userId="ddef1e2176689e9a" providerId="LiveId" clId="{B2185394-3AFD-42B2-9285-3B672C598A56}" dt="2022-03-21T22:56:15.553" v="1704" actId="478"/>
          <ac:picMkLst>
            <pc:docMk/>
            <pc:sldMk cId="3474645549" sldId="328"/>
            <ac:picMk id="4" creationId="{D1E6B19A-33B0-412D-A8BB-C0F93E7ADBED}"/>
          </ac:picMkLst>
        </pc:picChg>
        <pc:picChg chg="add del mod">
          <ac:chgData name="Danett Pepito" userId="ddef1e2176689e9a" providerId="LiveId" clId="{B2185394-3AFD-42B2-9285-3B672C598A56}" dt="2022-03-21T22:58:50.283" v="1715" actId="478"/>
          <ac:picMkLst>
            <pc:docMk/>
            <pc:sldMk cId="3474645549" sldId="328"/>
            <ac:picMk id="5" creationId="{93F8977A-4CF7-4020-B94D-0269C24D3B96}"/>
          </ac:picMkLst>
        </pc:picChg>
        <pc:picChg chg="del">
          <ac:chgData name="Danett Pepito" userId="ddef1e2176689e9a" providerId="LiveId" clId="{B2185394-3AFD-42B2-9285-3B672C598A56}" dt="2022-03-21T22:56:16.366" v="1705" actId="478"/>
          <ac:picMkLst>
            <pc:docMk/>
            <pc:sldMk cId="3474645549" sldId="328"/>
            <ac:picMk id="6" creationId="{69D8F168-9273-4EC5-9654-55798B0416D9}"/>
          </ac:picMkLst>
        </pc:picChg>
        <pc:picChg chg="add del mod">
          <ac:chgData name="Danett Pepito" userId="ddef1e2176689e9a" providerId="LiveId" clId="{B2185394-3AFD-42B2-9285-3B672C598A56}" dt="2022-03-21T22:59:15.466" v="1720" actId="478"/>
          <ac:picMkLst>
            <pc:docMk/>
            <pc:sldMk cId="3474645549" sldId="328"/>
            <ac:picMk id="8" creationId="{47C0B1BC-7B8F-4360-8033-163DECEF1266}"/>
          </ac:picMkLst>
        </pc:picChg>
        <pc:picChg chg="add mod">
          <ac:chgData name="Danett Pepito" userId="ddef1e2176689e9a" providerId="LiveId" clId="{B2185394-3AFD-42B2-9285-3B672C598A56}" dt="2022-03-21T22:59:12.500" v="1718" actId="1076"/>
          <ac:picMkLst>
            <pc:docMk/>
            <pc:sldMk cId="3474645549" sldId="328"/>
            <ac:picMk id="10" creationId="{82DD192F-4F8D-4488-A1DA-306ED9C1ED98}"/>
          </ac:picMkLst>
        </pc:picChg>
        <pc:picChg chg="add mod">
          <ac:chgData name="Danett Pepito" userId="ddef1e2176689e9a" providerId="LiveId" clId="{B2185394-3AFD-42B2-9285-3B672C598A56}" dt="2022-03-21T22:59:19.632" v="1724" actId="1076"/>
          <ac:picMkLst>
            <pc:docMk/>
            <pc:sldMk cId="3474645549" sldId="328"/>
            <ac:picMk id="13" creationId="{82E3AA44-5C8D-4ECD-A9FF-DE93BFD35D17}"/>
          </ac:picMkLst>
        </pc:picChg>
      </pc:sldChg>
      <pc:sldChg chg="addSp delSp modSp add mod">
        <pc:chgData name="Danett Pepito" userId="ddef1e2176689e9a" providerId="LiveId" clId="{B2185394-3AFD-42B2-9285-3B672C598A56}" dt="2022-03-21T23:02:13.020" v="1861" actId="1076"/>
        <pc:sldMkLst>
          <pc:docMk/>
          <pc:sldMk cId="4234631470" sldId="329"/>
        </pc:sldMkLst>
        <pc:spChg chg="mod">
          <ac:chgData name="Danett Pepito" userId="ddef1e2176689e9a" providerId="LiveId" clId="{B2185394-3AFD-42B2-9285-3B672C598A56}" dt="2022-03-21T23:00:53.488" v="1789" actId="20577"/>
          <ac:spMkLst>
            <pc:docMk/>
            <pc:sldMk cId="4234631470" sldId="329"/>
            <ac:spMk id="73" creationId="{00000000-0000-0000-0000-000000000000}"/>
          </ac:spMkLst>
        </pc:spChg>
        <pc:picChg chg="add mod">
          <ac:chgData name="Danett Pepito" userId="ddef1e2176689e9a" providerId="LiveId" clId="{B2185394-3AFD-42B2-9285-3B672C598A56}" dt="2022-03-21T23:02:13.020" v="1861" actId="1076"/>
          <ac:picMkLst>
            <pc:docMk/>
            <pc:sldMk cId="4234631470" sldId="329"/>
            <ac:picMk id="4" creationId="{8DD54BB7-2D0F-44A6-929C-25FCBAFC6DB1}"/>
          </ac:picMkLst>
        </pc:picChg>
        <pc:picChg chg="del">
          <ac:chgData name="Danett Pepito" userId="ddef1e2176689e9a" providerId="LiveId" clId="{B2185394-3AFD-42B2-9285-3B672C598A56}" dt="2022-03-21T22:59:44.711" v="1785" actId="478"/>
          <ac:picMkLst>
            <pc:docMk/>
            <pc:sldMk cId="4234631470" sldId="329"/>
            <ac:picMk id="5" creationId="{9DE3FE65-FCB5-454B-B0C3-96F683DBEF90}"/>
          </ac:picMkLst>
        </pc:picChg>
      </pc:sldChg>
      <pc:sldChg chg="addSp delSp modSp add mod replId">
        <pc:chgData name="Danett Pepito" userId="ddef1e2176689e9a" providerId="LiveId" clId="{B2185394-3AFD-42B2-9285-3B672C598A56}" dt="2022-03-21T23:04:08.774" v="1889" actId="20577"/>
        <pc:sldMkLst>
          <pc:docMk/>
          <pc:sldMk cId="4222922550" sldId="330"/>
        </pc:sldMkLst>
        <pc:spChg chg="mod">
          <ac:chgData name="Danett Pepito" userId="ddef1e2176689e9a" providerId="LiveId" clId="{B2185394-3AFD-42B2-9285-3B672C598A56}" dt="2022-03-21T23:00:56.108" v="1791" actId="20577"/>
          <ac:spMkLst>
            <pc:docMk/>
            <pc:sldMk cId="4222922550" sldId="330"/>
            <ac:spMk id="78" creationId="{00000000-0000-0000-0000-000000000000}"/>
          </ac:spMkLst>
        </pc:spChg>
        <pc:graphicFrameChg chg="modGraphic">
          <ac:chgData name="Danett Pepito" userId="ddef1e2176689e9a" providerId="LiveId" clId="{B2185394-3AFD-42B2-9285-3B672C598A56}" dt="2022-03-21T23:04:08.774" v="1889" actId="20577"/>
          <ac:graphicFrameMkLst>
            <pc:docMk/>
            <pc:sldMk cId="4222922550" sldId="330"/>
            <ac:graphicFrameMk id="79" creationId="{00000000-0000-0000-0000-000000000000}"/>
          </ac:graphicFrameMkLst>
        </pc:graphicFrameChg>
        <pc:picChg chg="add mod">
          <ac:chgData name="Danett Pepito" userId="ddef1e2176689e9a" providerId="LiveId" clId="{B2185394-3AFD-42B2-9285-3B672C598A56}" dt="2022-03-21T23:01:47.398" v="1858" actId="1076"/>
          <ac:picMkLst>
            <pc:docMk/>
            <pc:sldMk cId="4222922550" sldId="330"/>
            <ac:picMk id="4" creationId="{B98BF2CF-9E91-4D5C-A4B7-0078ABC3B26E}"/>
          </ac:picMkLst>
        </pc:picChg>
        <pc:picChg chg="add mod">
          <ac:chgData name="Danett Pepito" userId="ddef1e2176689e9a" providerId="LiveId" clId="{B2185394-3AFD-42B2-9285-3B672C598A56}" dt="2022-03-21T23:02:33.399" v="1865" actId="1076"/>
          <ac:picMkLst>
            <pc:docMk/>
            <pc:sldMk cId="4222922550" sldId="330"/>
            <ac:picMk id="6" creationId="{4E71B2F0-0B11-4536-A756-E236F85016A1}"/>
          </ac:picMkLst>
        </pc:picChg>
        <pc:picChg chg="del">
          <ac:chgData name="Danett Pepito" userId="ddef1e2176689e9a" providerId="LiveId" clId="{B2185394-3AFD-42B2-9285-3B672C598A56}" dt="2022-03-21T22:59:46.179" v="1786" actId="478"/>
          <ac:picMkLst>
            <pc:docMk/>
            <pc:sldMk cId="4222922550" sldId="330"/>
            <ac:picMk id="10" creationId="{82DD192F-4F8D-4488-A1DA-306ED9C1ED98}"/>
          </ac:picMkLst>
        </pc:picChg>
        <pc:picChg chg="del">
          <ac:chgData name="Danett Pepito" userId="ddef1e2176689e9a" providerId="LiveId" clId="{B2185394-3AFD-42B2-9285-3B672C598A56}" dt="2022-03-21T22:59:47.076" v="1787" actId="478"/>
          <ac:picMkLst>
            <pc:docMk/>
            <pc:sldMk cId="4222922550" sldId="330"/>
            <ac:picMk id="13" creationId="{82E3AA44-5C8D-4ECD-A9FF-DE93BFD35D17}"/>
          </ac:picMkLst>
        </pc:picChg>
      </pc:sldChg>
      <pc:sldChg chg="addSp delSp modSp add mod">
        <pc:chgData name="Danett Pepito" userId="ddef1e2176689e9a" providerId="LiveId" clId="{B2185394-3AFD-42B2-9285-3B672C598A56}" dt="2022-03-22T05:45:13.315" v="2233" actId="20577"/>
        <pc:sldMkLst>
          <pc:docMk/>
          <pc:sldMk cId="2476371492" sldId="331"/>
        </pc:sldMkLst>
        <pc:spChg chg="mod">
          <ac:chgData name="Danett Pepito" userId="ddef1e2176689e9a" providerId="LiveId" clId="{B2185394-3AFD-42B2-9285-3B672C598A56}" dt="2022-03-22T05:45:13.315" v="2233" actId="20577"/>
          <ac:spMkLst>
            <pc:docMk/>
            <pc:sldMk cId="2476371492" sldId="331"/>
            <ac:spMk id="73" creationId="{00000000-0000-0000-0000-000000000000}"/>
          </ac:spMkLst>
        </pc:spChg>
        <pc:picChg chg="del">
          <ac:chgData name="Danett Pepito" userId="ddef1e2176689e9a" providerId="LiveId" clId="{B2185394-3AFD-42B2-9285-3B672C598A56}" dt="2022-03-21T23:06:44.745" v="1895" actId="478"/>
          <ac:picMkLst>
            <pc:docMk/>
            <pc:sldMk cId="2476371492" sldId="331"/>
            <ac:picMk id="4" creationId="{8DD54BB7-2D0F-44A6-929C-25FCBAFC6DB1}"/>
          </ac:picMkLst>
        </pc:picChg>
        <pc:picChg chg="add mod">
          <ac:chgData name="Danett Pepito" userId="ddef1e2176689e9a" providerId="LiveId" clId="{B2185394-3AFD-42B2-9285-3B672C598A56}" dt="2022-03-21T23:08:10.870" v="1958" actId="1076"/>
          <ac:picMkLst>
            <pc:docMk/>
            <pc:sldMk cId="2476371492" sldId="331"/>
            <ac:picMk id="5" creationId="{925B60CA-1A8B-4087-AF44-F414AF1F99D8}"/>
          </ac:picMkLst>
        </pc:picChg>
      </pc:sldChg>
      <pc:sldChg chg="addSp delSp modSp add mod replId">
        <pc:chgData name="Danett Pepito" userId="ddef1e2176689e9a" providerId="LiveId" clId="{B2185394-3AFD-42B2-9285-3B672C598A56}" dt="2022-03-22T05:44:58.337" v="2225" actId="20577"/>
        <pc:sldMkLst>
          <pc:docMk/>
          <pc:sldMk cId="4029085213" sldId="332"/>
        </pc:sldMkLst>
        <pc:spChg chg="mod">
          <ac:chgData name="Danett Pepito" userId="ddef1e2176689e9a" providerId="LiveId" clId="{B2185394-3AFD-42B2-9285-3B672C598A56}" dt="2022-03-22T05:44:58.337" v="2225" actId="20577"/>
          <ac:spMkLst>
            <pc:docMk/>
            <pc:sldMk cId="4029085213" sldId="332"/>
            <ac:spMk id="78" creationId="{00000000-0000-0000-0000-000000000000}"/>
          </ac:spMkLst>
        </pc:spChg>
        <pc:graphicFrameChg chg="mod modGraphic">
          <ac:chgData name="Danett Pepito" userId="ddef1e2176689e9a" providerId="LiveId" clId="{B2185394-3AFD-42B2-9285-3B672C598A56}" dt="2022-03-22T05:43:29.470" v="2224" actId="255"/>
          <ac:graphicFrameMkLst>
            <pc:docMk/>
            <pc:sldMk cId="4029085213" sldId="332"/>
            <ac:graphicFrameMk id="79" creationId="{00000000-0000-0000-0000-000000000000}"/>
          </ac:graphicFrameMkLst>
        </pc:graphicFrameChg>
        <pc:picChg chg="del">
          <ac:chgData name="Danett Pepito" userId="ddef1e2176689e9a" providerId="LiveId" clId="{B2185394-3AFD-42B2-9285-3B672C598A56}" dt="2022-03-21T23:06:41.842" v="1893" actId="478"/>
          <ac:picMkLst>
            <pc:docMk/>
            <pc:sldMk cId="4029085213" sldId="332"/>
            <ac:picMk id="4" creationId="{B98BF2CF-9E91-4D5C-A4B7-0078ABC3B26E}"/>
          </ac:picMkLst>
        </pc:picChg>
        <pc:picChg chg="add del mod modCrop">
          <ac:chgData name="Danett Pepito" userId="ddef1e2176689e9a" providerId="LiveId" clId="{B2185394-3AFD-42B2-9285-3B672C598A56}" dt="2022-03-22T05:39:21.401" v="1970" actId="478"/>
          <ac:picMkLst>
            <pc:docMk/>
            <pc:sldMk cId="4029085213" sldId="332"/>
            <ac:picMk id="5" creationId="{2E2A1BA1-9679-4362-A3EA-9D379BE091E3}"/>
          </ac:picMkLst>
        </pc:picChg>
        <pc:picChg chg="del">
          <ac:chgData name="Danett Pepito" userId="ddef1e2176689e9a" providerId="LiveId" clId="{B2185394-3AFD-42B2-9285-3B672C598A56}" dt="2022-03-21T23:06:42.692" v="1894" actId="478"/>
          <ac:picMkLst>
            <pc:docMk/>
            <pc:sldMk cId="4029085213" sldId="332"/>
            <ac:picMk id="6" creationId="{4E71B2F0-0B11-4536-A756-E236F85016A1}"/>
          </ac:picMkLst>
        </pc:picChg>
        <pc:picChg chg="add mod">
          <ac:chgData name="Danett Pepito" userId="ddef1e2176689e9a" providerId="LiveId" clId="{B2185394-3AFD-42B2-9285-3B672C598A56}" dt="2022-03-22T05:40:15.749" v="1983" actId="1076"/>
          <ac:picMkLst>
            <pc:docMk/>
            <pc:sldMk cId="4029085213" sldId="332"/>
            <ac:picMk id="8" creationId="{9D9C50E4-281C-4FBC-8EC1-A69F772498BD}"/>
          </ac:picMkLst>
        </pc:picChg>
        <pc:picChg chg="add mod">
          <ac:chgData name="Danett Pepito" userId="ddef1e2176689e9a" providerId="LiveId" clId="{B2185394-3AFD-42B2-9285-3B672C598A56}" dt="2022-03-22T05:40:14.481" v="1982" actId="1076"/>
          <ac:picMkLst>
            <pc:docMk/>
            <pc:sldMk cId="4029085213" sldId="332"/>
            <ac:picMk id="10" creationId="{98ED3790-9AD4-4927-9531-130FD32BD0EB}"/>
          </ac:picMkLst>
        </pc:picChg>
        <pc:picChg chg="add mod">
          <ac:chgData name="Danett Pepito" userId="ddef1e2176689e9a" providerId="LiveId" clId="{B2185394-3AFD-42B2-9285-3B672C598A56}" dt="2022-03-22T05:42:14.205" v="1990" actId="14100"/>
          <ac:picMkLst>
            <pc:docMk/>
            <pc:sldMk cId="4029085213" sldId="332"/>
            <ac:picMk id="12" creationId="{2D52FDB9-EFBB-41BA-9E17-1AB5B18EC31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222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2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024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23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74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4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920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095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560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489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335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4992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5026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407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06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282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774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237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0645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9931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26637034"/>
              </p:ext>
            </p:extLst>
          </p:nvPr>
        </p:nvGraphicFramePr>
        <p:xfrm>
          <a:off x="395520" y="3698475"/>
          <a:ext cx="8520600" cy="13258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Accept blank and printed blank input</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63C1742-A708-41CF-9ECC-241D0A961BE3}"/>
              </a:ext>
            </a:extLst>
          </p:cNvPr>
          <p:cNvPicPr>
            <a:picLocks noChangeAspect="1"/>
          </p:cNvPicPr>
          <p:nvPr/>
        </p:nvPicPr>
        <p:blipFill>
          <a:blip r:embed="rId4"/>
          <a:stretch>
            <a:fillRect/>
          </a:stretch>
        </p:blipFill>
        <p:spPr>
          <a:xfrm>
            <a:off x="1708623" y="693732"/>
            <a:ext cx="2160189" cy="2773368"/>
          </a:xfrm>
          <a:prstGeom prst="rect">
            <a:avLst/>
          </a:prstGeom>
        </p:spPr>
      </p:pic>
      <p:pic>
        <p:nvPicPr>
          <p:cNvPr id="6" name="Picture 5">
            <a:extLst>
              <a:ext uri="{FF2B5EF4-FFF2-40B4-BE49-F238E27FC236}">
                <a16:creationId xmlns:a16="http://schemas.microsoft.com/office/drawing/2014/main" id="{242499B0-BCEA-4632-B876-887D6A7F5B6E}"/>
              </a:ext>
            </a:extLst>
          </p:cNvPr>
          <p:cNvPicPr>
            <a:picLocks noChangeAspect="1"/>
          </p:cNvPicPr>
          <p:nvPr/>
        </p:nvPicPr>
        <p:blipFill>
          <a:blip r:embed="rId5"/>
          <a:stretch>
            <a:fillRect/>
          </a:stretch>
        </p:blipFill>
        <p:spPr>
          <a:xfrm>
            <a:off x="4335578" y="1010907"/>
            <a:ext cx="3261562" cy="2017019"/>
          </a:xfrm>
          <a:prstGeom prst="rect">
            <a:avLst/>
          </a:prstGeom>
        </p:spPr>
      </p:pic>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a:t>
            </a:r>
            <a:r>
              <a:rPr lang="en" b="1">
                <a:latin typeface="Avenir Next LT Pro" panose="020B0504020202020204" pitchFamily="34" charset="0"/>
              </a:rPr>
              <a:t>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B3C142D6-9D85-4BE9-B51A-923F69DDFD63}"/>
              </a:ext>
            </a:extLst>
          </p:cNvPr>
          <p:cNvPicPr>
            <a:picLocks noChangeAspect="1"/>
          </p:cNvPicPr>
          <p:nvPr/>
        </p:nvPicPr>
        <p:blipFill>
          <a:blip r:embed="rId4"/>
          <a:stretch>
            <a:fillRect/>
          </a:stretch>
        </p:blipFill>
        <p:spPr>
          <a:xfrm>
            <a:off x="754077" y="1017725"/>
            <a:ext cx="7635846" cy="3712718"/>
          </a:xfrm>
          <a:prstGeom prst="rect">
            <a:avLst/>
          </a:prstGeom>
        </p:spPr>
      </p:pic>
    </p:spTree>
    <p:extLst>
      <p:ext uri="{BB962C8B-B14F-4D97-AF65-F5344CB8AC3E}">
        <p14:creationId xmlns:p14="http://schemas.microsoft.com/office/powerpoint/2010/main" val="373080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41314454"/>
              </p:ext>
            </p:extLst>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Printed house number</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AC69039C-5354-42EA-95BB-F62430D6870E}"/>
              </a:ext>
            </a:extLst>
          </p:cNvPr>
          <p:cNvPicPr>
            <a:picLocks noChangeAspect="1"/>
          </p:cNvPicPr>
          <p:nvPr/>
        </p:nvPicPr>
        <p:blipFill>
          <a:blip r:embed="rId4"/>
          <a:stretch>
            <a:fillRect/>
          </a:stretch>
        </p:blipFill>
        <p:spPr>
          <a:xfrm>
            <a:off x="756542" y="693732"/>
            <a:ext cx="3137277" cy="2814999"/>
          </a:xfrm>
          <a:prstGeom prst="rect">
            <a:avLst/>
          </a:prstGeom>
        </p:spPr>
      </p:pic>
      <p:pic>
        <p:nvPicPr>
          <p:cNvPr id="8" name="Picture 7">
            <a:extLst>
              <a:ext uri="{FF2B5EF4-FFF2-40B4-BE49-F238E27FC236}">
                <a16:creationId xmlns:a16="http://schemas.microsoft.com/office/drawing/2014/main" id="{452EB439-AC1C-4D13-AD5D-6E8768CA3DB1}"/>
              </a:ext>
            </a:extLst>
          </p:cNvPr>
          <p:cNvPicPr>
            <a:picLocks noChangeAspect="1"/>
          </p:cNvPicPr>
          <p:nvPr/>
        </p:nvPicPr>
        <p:blipFill>
          <a:blip r:embed="rId5"/>
          <a:stretch>
            <a:fillRect/>
          </a:stretch>
        </p:blipFill>
        <p:spPr>
          <a:xfrm>
            <a:off x="4717528" y="805650"/>
            <a:ext cx="2924583" cy="2591162"/>
          </a:xfrm>
          <a:prstGeom prst="rect">
            <a:avLst/>
          </a:prstGeom>
        </p:spPr>
      </p:pic>
    </p:spTree>
    <p:extLst>
      <p:ext uri="{BB962C8B-B14F-4D97-AF65-F5344CB8AC3E}">
        <p14:creationId xmlns:p14="http://schemas.microsoft.com/office/powerpoint/2010/main" val="13306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24543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(Trello screenshot – integrated into main)</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2CF17A88-2D73-46FD-86D5-494D8EEC2FE3}"/>
              </a:ext>
            </a:extLst>
          </p:cNvPr>
          <p:cNvPicPr>
            <a:picLocks noChangeAspect="1"/>
          </p:cNvPicPr>
          <p:nvPr/>
        </p:nvPicPr>
        <p:blipFill>
          <a:blip r:embed="rId4"/>
          <a:stretch>
            <a:fillRect/>
          </a:stretch>
        </p:blipFill>
        <p:spPr>
          <a:xfrm>
            <a:off x="771007" y="1082040"/>
            <a:ext cx="7601986" cy="3756677"/>
          </a:xfrm>
          <a:prstGeom prst="rect">
            <a:avLst/>
          </a:prstGeom>
        </p:spPr>
      </p:pic>
    </p:spTree>
    <p:extLst>
      <p:ext uri="{BB962C8B-B14F-4D97-AF65-F5344CB8AC3E}">
        <p14:creationId xmlns:p14="http://schemas.microsoft.com/office/powerpoint/2010/main" val="5805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a:t>
            </a:r>
            <a:r>
              <a:rPr lang="en" b="1">
                <a:latin typeface="Avenir Next LT Pro" panose="020B0504020202020204" pitchFamily="34" charset="0"/>
              </a:rPr>
              <a:t>Plan (integrated </a:t>
            </a:r>
            <a:r>
              <a:rPr lang="en" b="1" dirty="0">
                <a:latin typeface="Avenir Next LT Pro" panose="020B0504020202020204" pitchFamily="34" charset="0"/>
              </a:rPr>
              <a:t>into main)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40836461"/>
              </p:ext>
            </p:extLst>
          </p:nvPr>
        </p:nvGraphicFramePr>
        <p:xfrm>
          <a:off x="365040" y="3507975"/>
          <a:ext cx="8520600" cy="156969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a:latin typeface="Avenir Next LT Pro" panose="020B0504020202020204" pitchFamily="34" charset="0"/>
                        </a:rPr>
                        <a:t>Expected Values</a:t>
                      </a:r>
                      <a:endParaRPr sz="11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Input name</a:t>
                      </a:r>
                    </a:p>
                    <a:p>
                      <a:pPr marL="0" lvl="0" indent="0" algn="l" rtl="0">
                        <a:spcBef>
                          <a:spcPts val="0"/>
                        </a:spcBef>
                        <a:spcAft>
                          <a:spcPts val="0"/>
                        </a:spcAft>
                        <a:buNone/>
                      </a:pPr>
                      <a:r>
                        <a:rPr lang="en-NZ" sz="1100" dirty="0">
                          <a:latin typeface="Avenir Next LT Pro" panose="020B0504020202020204" pitchFamily="34" charset="0"/>
                        </a:rPr>
                        <a:t>Input phone number</a:t>
                      </a:r>
                    </a:p>
                    <a:p>
                      <a:pPr marL="0" lvl="0" indent="0" algn="l" rtl="0">
                        <a:spcBef>
                          <a:spcPts val="0"/>
                        </a:spcBef>
                        <a:spcAft>
                          <a:spcPts val="0"/>
                        </a:spcAft>
                        <a:buNone/>
                      </a:pPr>
                      <a:r>
                        <a:rPr lang="en-NZ" sz="1100" dirty="0">
                          <a:latin typeface="Avenir Next LT Pro" panose="020B0504020202020204" pitchFamily="34" charset="0"/>
                        </a:rPr>
                        <a:t>Input house number</a:t>
                      </a:r>
                    </a:p>
                    <a:p>
                      <a:pPr marL="0" lvl="0" indent="0" algn="l" rtl="0">
                        <a:spcBef>
                          <a:spcPts val="0"/>
                        </a:spcBef>
                        <a:spcAft>
                          <a:spcPts val="0"/>
                        </a:spcAft>
                        <a:buNone/>
                      </a:pPr>
                      <a:r>
                        <a:rPr lang="en-NZ" sz="1100" dirty="0">
                          <a:latin typeface="Avenir Next LT Pro" panose="020B0504020202020204" pitchFamily="34" charset="0"/>
                        </a:rPr>
                        <a:t>Street name</a:t>
                      </a:r>
                    </a:p>
                    <a:p>
                      <a:pPr marL="0" lvl="0" indent="0" algn="l" rtl="0">
                        <a:spcBef>
                          <a:spcPts val="0"/>
                        </a:spcBef>
                        <a:spcAft>
                          <a:spcPts val="0"/>
                        </a:spcAft>
                        <a:buNone/>
                      </a:pPr>
                      <a:r>
                        <a:rPr lang="en-NZ" sz="1100" dirty="0">
                          <a:latin typeface="Avenir Next LT Pro" panose="020B0504020202020204" pitchFamily="34" charset="0"/>
                        </a:rPr>
                        <a:t>Suburb name</a:t>
                      </a:r>
                    </a:p>
                    <a:p>
                      <a:pPr marL="0" lvl="0" indent="0" algn="l" rtl="0">
                        <a:spcBef>
                          <a:spcPts val="0"/>
                        </a:spcBef>
                        <a:spcAft>
                          <a:spcPts val="0"/>
                        </a:spcAft>
                        <a:buNone/>
                      </a:pPr>
                      <a:r>
                        <a:rPr lang="en-NZ" sz="1100" dirty="0">
                          <a:latin typeface="Avenir Next LT Pro" panose="020B0504020202020204" pitchFamily="34" charset="0"/>
                        </a:rPr>
                        <a:t>Left input blank</a:t>
                      </a:r>
                      <a:endParaRPr sz="11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Printed name correctly</a:t>
                      </a:r>
                    </a:p>
                    <a:p>
                      <a:pPr marL="0" lvl="0" indent="0" algn="l" rtl="0">
                        <a:spcBef>
                          <a:spcPts val="0"/>
                        </a:spcBef>
                        <a:spcAft>
                          <a:spcPts val="0"/>
                        </a:spcAft>
                        <a:buNone/>
                      </a:pPr>
                      <a:r>
                        <a:rPr lang="en-NZ" sz="1100" dirty="0">
                          <a:latin typeface="Avenir Next LT Pro" panose="020B0504020202020204" pitchFamily="34" charset="0"/>
                        </a:rPr>
                        <a:t>Printed phone number correctly </a:t>
                      </a:r>
                    </a:p>
                    <a:p>
                      <a:pPr marL="0" lvl="0" indent="0" algn="l" rtl="0">
                        <a:spcBef>
                          <a:spcPts val="0"/>
                        </a:spcBef>
                        <a:spcAft>
                          <a:spcPts val="0"/>
                        </a:spcAft>
                        <a:buNone/>
                      </a:pPr>
                      <a:r>
                        <a:rPr lang="en-NZ" sz="1100" dirty="0">
                          <a:latin typeface="Avenir Next LT Pro" panose="020B0504020202020204" pitchFamily="34" charset="0"/>
                        </a:rPr>
                        <a:t>Printed house number</a:t>
                      </a:r>
                    </a:p>
                    <a:p>
                      <a:pPr marL="0" lvl="0" indent="0" algn="l" rtl="0">
                        <a:spcBef>
                          <a:spcPts val="0"/>
                        </a:spcBef>
                        <a:spcAft>
                          <a:spcPts val="0"/>
                        </a:spcAft>
                        <a:buNone/>
                      </a:pPr>
                      <a:r>
                        <a:rPr lang="en-NZ" sz="1100" dirty="0">
                          <a:latin typeface="Avenir Next LT Pro" panose="020B0504020202020204" pitchFamily="34" charset="0"/>
                        </a:rPr>
                        <a:t>Printed street name</a:t>
                      </a:r>
                    </a:p>
                    <a:p>
                      <a:pPr marL="0" lvl="0" indent="0" algn="l" rtl="0">
                        <a:spcBef>
                          <a:spcPts val="0"/>
                        </a:spcBef>
                        <a:spcAft>
                          <a:spcPts val="0"/>
                        </a:spcAft>
                        <a:buNone/>
                      </a:pPr>
                      <a:r>
                        <a:rPr lang="en-NZ" sz="1100" dirty="0">
                          <a:latin typeface="Avenir Next LT Pro" panose="020B0504020202020204" pitchFamily="34" charset="0"/>
                        </a:rPr>
                        <a:t>Printed suburb name</a:t>
                      </a:r>
                    </a:p>
                    <a:p>
                      <a:pPr marL="0" lvl="0" indent="0" algn="l" rtl="0">
                        <a:spcBef>
                          <a:spcPts val="0"/>
                        </a:spcBef>
                        <a:spcAft>
                          <a:spcPts val="0"/>
                        </a:spcAft>
                        <a:buNone/>
                      </a:pPr>
                      <a:r>
                        <a:rPr lang="en-NZ" sz="1100" dirty="0">
                          <a:latin typeface="Avenir Next LT Pro" panose="020B0504020202020204" pitchFamily="34" charset="0"/>
                        </a:rPr>
                        <a:t>Asked for input again	</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94F3457-D588-42BA-8C34-E0E46FA3BA16}"/>
              </a:ext>
            </a:extLst>
          </p:cNvPr>
          <p:cNvPicPr>
            <a:picLocks noChangeAspect="1"/>
          </p:cNvPicPr>
          <p:nvPr/>
        </p:nvPicPr>
        <p:blipFill>
          <a:blip r:embed="rId4"/>
          <a:stretch>
            <a:fillRect/>
          </a:stretch>
        </p:blipFill>
        <p:spPr>
          <a:xfrm>
            <a:off x="4366145" y="1041326"/>
            <a:ext cx="4236949" cy="2249087"/>
          </a:xfrm>
          <a:prstGeom prst="rect">
            <a:avLst/>
          </a:prstGeom>
        </p:spPr>
      </p:pic>
      <p:pic>
        <p:nvPicPr>
          <p:cNvPr id="7" name="Picture 6">
            <a:extLst>
              <a:ext uri="{FF2B5EF4-FFF2-40B4-BE49-F238E27FC236}">
                <a16:creationId xmlns:a16="http://schemas.microsoft.com/office/drawing/2014/main" id="{C701F46C-1C5D-4EED-8568-DE766FEC4A99}"/>
              </a:ext>
            </a:extLst>
          </p:cNvPr>
          <p:cNvPicPr>
            <a:picLocks noChangeAspect="1"/>
          </p:cNvPicPr>
          <p:nvPr/>
        </p:nvPicPr>
        <p:blipFill>
          <a:blip r:embed="rId5"/>
          <a:stretch>
            <a:fillRect/>
          </a:stretch>
        </p:blipFill>
        <p:spPr>
          <a:xfrm>
            <a:off x="1051502" y="1041326"/>
            <a:ext cx="2773737" cy="2411453"/>
          </a:xfrm>
          <a:prstGeom prst="rect">
            <a:avLst/>
          </a:prstGeom>
        </p:spPr>
      </p:pic>
    </p:spTree>
    <p:extLst>
      <p:ext uri="{BB962C8B-B14F-4D97-AF65-F5344CB8AC3E}">
        <p14:creationId xmlns:p14="http://schemas.microsoft.com/office/powerpoint/2010/main" val="238921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311700" y="285005"/>
            <a:ext cx="8520600" cy="9528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1 – Nuts Menu (Trello screenshot)</a:t>
            </a:r>
            <a:endParaRPr b="1" dirty="0">
              <a:latin typeface="Avenir Next LT Pro" panose="020B0504020202020204" pitchFamily="34" charset="0"/>
            </a:endParaRPr>
          </a:p>
        </p:txBody>
      </p:sp>
      <p:pic>
        <p:nvPicPr>
          <p:cNvPr id="9" name="Picture 8">
            <a:extLst>
              <a:ext uri="{FF2B5EF4-FFF2-40B4-BE49-F238E27FC236}">
                <a16:creationId xmlns:a16="http://schemas.microsoft.com/office/drawing/2014/main" id="{6969D041-B257-4FCA-90F8-5EB95787177A}"/>
              </a:ext>
            </a:extLst>
          </p:cNvPr>
          <p:cNvPicPr>
            <a:picLocks noChangeAspect="1"/>
          </p:cNvPicPr>
          <p:nvPr/>
        </p:nvPicPr>
        <p:blipFill>
          <a:blip r:embed="rId4"/>
          <a:stretch>
            <a:fillRect/>
          </a:stretch>
        </p:blipFill>
        <p:spPr>
          <a:xfrm>
            <a:off x="311700" y="1511734"/>
            <a:ext cx="8520600" cy="2374842"/>
          </a:xfrm>
          <a:prstGeom prst="rect">
            <a:avLst/>
          </a:prstGeom>
        </p:spPr>
      </p:pic>
    </p:spTree>
    <p:extLst>
      <p:ext uri="{BB962C8B-B14F-4D97-AF65-F5344CB8AC3E}">
        <p14:creationId xmlns:p14="http://schemas.microsoft.com/office/powerpoint/2010/main" val="184476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578445416"/>
              </p:ext>
            </p:extLst>
          </p:nvPr>
        </p:nvGraphicFramePr>
        <p:xfrm>
          <a:off x="311700" y="4132845"/>
          <a:ext cx="8520600" cy="91434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File</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list with index number, nuts and prices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48C782DE-40F9-4F90-B1AA-87C6E9382980}"/>
              </a:ext>
            </a:extLst>
          </p:cNvPr>
          <p:cNvPicPr>
            <a:picLocks noChangeAspect="1"/>
          </p:cNvPicPr>
          <p:nvPr/>
        </p:nvPicPr>
        <p:blipFill>
          <a:blip r:embed="rId4"/>
          <a:stretch>
            <a:fillRect/>
          </a:stretch>
        </p:blipFill>
        <p:spPr>
          <a:xfrm>
            <a:off x="243839" y="1455989"/>
            <a:ext cx="5890261" cy="1904268"/>
          </a:xfrm>
          <a:prstGeom prst="rect">
            <a:avLst/>
          </a:prstGeom>
        </p:spPr>
      </p:pic>
      <p:pic>
        <p:nvPicPr>
          <p:cNvPr id="9" name="Picture 8">
            <a:extLst>
              <a:ext uri="{FF2B5EF4-FFF2-40B4-BE49-F238E27FC236}">
                <a16:creationId xmlns:a16="http://schemas.microsoft.com/office/drawing/2014/main" id="{09D939BA-4ED7-4FCD-B084-8EAD8B1EAEDE}"/>
              </a:ext>
            </a:extLst>
          </p:cNvPr>
          <p:cNvPicPr>
            <a:picLocks noChangeAspect="1"/>
          </p:cNvPicPr>
          <p:nvPr/>
        </p:nvPicPr>
        <p:blipFill>
          <a:blip r:embed="rId5"/>
          <a:stretch>
            <a:fillRect/>
          </a:stretch>
        </p:blipFill>
        <p:spPr>
          <a:xfrm>
            <a:off x="6606539" y="1143569"/>
            <a:ext cx="1943101" cy="2643100"/>
          </a:xfrm>
          <a:prstGeom prst="rect">
            <a:avLst/>
          </a:prstGeom>
        </p:spPr>
      </p:pic>
    </p:spTree>
    <p:extLst>
      <p:ext uri="{BB962C8B-B14F-4D97-AF65-F5344CB8AC3E}">
        <p14:creationId xmlns:p14="http://schemas.microsoft.com/office/powerpoint/2010/main" val="372426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2 -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6DB018E-FF55-458E-B5D9-BCF249234148}"/>
              </a:ext>
            </a:extLst>
          </p:cNvPr>
          <p:cNvPicPr>
            <a:picLocks noChangeAspect="1"/>
          </p:cNvPicPr>
          <p:nvPr/>
        </p:nvPicPr>
        <p:blipFill>
          <a:blip r:embed="rId4"/>
          <a:stretch>
            <a:fillRect/>
          </a:stretch>
        </p:blipFill>
        <p:spPr>
          <a:xfrm>
            <a:off x="198120" y="1328195"/>
            <a:ext cx="8747760" cy="2487109"/>
          </a:xfrm>
          <a:prstGeom prst="rect">
            <a:avLst/>
          </a:prstGeom>
        </p:spPr>
      </p:pic>
    </p:spTree>
    <p:extLst>
      <p:ext uri="{BB962C8B-B14F-4D97-AF65-F5344CB8AC3E}">
        <p14:creationId xmlns:p14="http://schemas.microsoft.com/office/powerpoint/2010/main" val="1422053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068571482"/>
              </p:ext>
            </p:extLst>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7FE16B3-9D3C-443D-AA9B-0529AA66A3FA}"/>
              </a:ext>
            </a:extLst>
          </p:cNvPr>
          <p:cNvPicPr>
            <a:picLocks noChangeAspect="1"/>
          </p:cNvPicPr>
          <p:nvPr/>
        </p:nvPicPr>
        <p:blipFill>
          <a:blip r:embed="rId4"/>
          <a:stretch>
            <a:fillRect/>
          </a:stretch>
        </p:blipFill>
        <p:spPr>
          <a:xfrm>
            <a:off x="311700" y="1484700"/>
            <a:ext cx="5439359" cy="1815185"/>
          </a:xfrm>
          <a:prstGeom prst="rect">
            <a:avLst/>
          </a:prstGeom>
        </p:spPr>
      </p:pic>
      <p:pic>
        <p:nvPicPr>
          <p:cNvPr id="6" name="Picture 5">
            <a:extLst>
              <a:ext uri="{FF2B5EF4-FFF2-40B4-BE49-F238E27FC236}">
                <a16:creationId xmlns:a16="http://schemas.microsoft.com/office/drawing/2014/main" id="{03AC1C3C-D597-41C3-9C9C-87DD19A35F73}"/>
              </a:ext>
            </a:extLst>
          </p:cNvPr>
          <p:cNvPicPr>
            <a:picLocks noChangeAspect="1"/>
          </p:cNvPicPr>
          <p:nvPr/>
        </p:nvPicPr>
        <p:blipFill>
          <a:blip r:embed="rId5"/>
          <a:stretch>
            <a:fillRect/>
          </a:stretch>
        </p:blipFill>
        <p:spPr>
          <a:xfrm>
            <a:off x="5996822" y="1061723"/>
            <a:ext cx="2263257" cy="2764774"/>
          </a:xfrm>
          <a:prstGeom prst="rect">
            <a:avLst/>
          </a:prstGeom>
        </p:spPr>
      </p:pic>
    </p:spTree>
    <p:extLst>
      <p:ext uri="{BB962C8B-B14F-4D97-AF65-F5344CB8AC3E}">
        <p14:creationId xmlns:p14="http://schemas.microsoft.com/office/powerpoint/2010/main" val="106659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3 - (Trello screenshot – integrated into main app)</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3BCCB231-B711-4583-B8FE-233266C23844}"/>
              </a:ext>
            </a:extLst>
          </p:cNvPr>
          <p:cNvPicPr>
            <a:picLocks noChangeAspect="1"/>
          </p:cNvPicPr>
          <p:nvPr/>
        </p:nvPicPr>
        <p:blipFill>
          <a:blip r:embed="rId4"/>
          <a:stretch>
            <a:fillRect/>
          </a:stretch>
        </p:blipFill>
        <p:spPr>
          <a:xfrm>
            <a:off x="311700" y="1371306"/>
            <a:ext cx="8520600" cy="3582439"/>
          </a:xfrm>
          <a:prstGeom prst="rect">
            <a:avLst/>
          </a:prstGeom>
        </p:spPr>
      </p:pic>
    </p:spTree>
    <p:extLst>
      <p:ext uri="{BB962C8B-B14F-4D97-AF65-F5344CB8AC3E}">
        <p14:creationId xmlns:p14="http://schemas.microsoft.com/office/powerpoint/2010/main" val="1387195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1554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3 - Test Plan (integrated into main app)</a:t>
            </a:r>
            <a:endParaRPr b="1" dirty="0">
              <a:latin typeface="Avenir Next LT Pro" panose="020B0504020202020204" pitchFamily="34" charset="0"/>
            </a:endParaRPr>
          </a:p>
        </p:txBody>
      </p:sp>
      <p:graphicFrame>
        <p:nvGraphicFramePr>
          <p:cNvPr id="79" name="Google Shape;79;p17"/>
          <p:cNvGraphicFramePr/>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608BD068-005C-4DEE-BDF6-4F1468D8A284}"/>
              </a:ext>
            </a:extLst>
          </p:cNvPr>
          <p:cNvPicPr>
            <a:picLocks noChangeAspect="1"/>
          </p:cNvPicPr>
          <p:nvPr/>
        </p:nvPicPr>
        <p:blipFill>
          <a:blip r:embed="rId4"/>
          <a:stretch>
            <a:fillRect/>
          </a:stretch>
        </p:blipFill>
        <p:spPr>
          <a:xfrm>
            <a:off x="311700" y="1630423"/>
            <a:ext cx="5353691" cy="1417577"/>
          </a:xfrm>
          <a:prstGeom prst="rect">
            <a:avLst/>
          </a:prstGeom>
        </p:spPr>
      </p:pic>
      <p:pic>
        <p:nvPicPr>
          <p:cNvPr id="8" name="Picture 7">
            <a:extLst>
              <a:ext uri="{FF2B5EF4-FFF2-40B4-BE49-F238E27FC236}">
                <a16:creationId xmlns:a16="http://schemas.microsoft.com/office/drawing/2014/main" id="{3CC7A534-B90F-4C24-8785-D4DD9F2474F2}"/>
              </a:ext>
            </a:extLst>
          </p:cNvPr>
          <p:cNvPicPr>
            <a:picLocks noChangeAspect="1"/>
          </p:cNvPicPr>
          <p:nvPr/>
        </p:nvPicPr>
        <p:blipFill>
          <a:blip r:embed="rId5"/>
          <a:stretch>
            <a:fillRect/>
          </a:stretch>
        </p:blipFill>
        <p:spPr>
          <a:xfrm>
            <a:off x="5775645" y="925633"/>
            <a:ext cx="3056655" cy="3117424"/>
          </a:xfrm>
          <a:prstGeom prst="rect">
            <a:avLst/>
          </a:prstGeom>
        </p:spPr>
      </p:pic>
    </p:spTree>
    <p:extLst>
      <p:ext uri="{BB962C8B-B14F-4D97-AF65-F5344CB8AC3E}">
        <p14:creationId xmlns:p14="http://schemas.microsoft.com/office/powerpoint/2010/main" val="2994520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(Trello screenshot)</a:t>
            </a:r>
            <a:endParaRPr b="1" dirty="0">
              <a:latin typeface="Avenir Next LT Pro" panose="020B0504020202020204" pitchFamily="34" charset="0"/>
            </a:endParaRPr>
          </a:p>
        </p:txBody>
      </p:sp>
      <p:pic>
        <p:nvPicPr>
          <p:cNvPr id="7" name="Picture 6">
            <a:extLst>
              <a:ext uri="{FF2B5EF4-FFF2-40B4-BE49-F238E27FC236}">
                <a16:creationId xmlns:a16="http://schemas.microsoft.com/office/drawing/2014/main" id="{713B5DC7-4C62-40E5-9E84-D47AE5C66B91}"/>
              </a:ext>
            </a:extLst>
          </p:cNvPr>
          <p:cNvPicPr>
            <a:picLocks noChangeAspect="1"/>
          </p:cNvPicPr>
          <p:nvPr/>
        </p:nvPicPr>
        <p:blipFill>
          <a:blip r:embed="rId4"/>
          <a:stretch>
            <a:fillRect/>
          </a:stretch>
        </p:blipFill>
        <p:spPr>
          <a:xfrm>
            <a:off x="311700" y="1225303"/>
            <a:ext cx="8520600" cy="3217886"/>
          </a:xfrm>
          <a:prstGeom prst="rect">
            <a:avLst/>
          </a:prstGeom>
        </p:spPr>
      </p:pic>
    </p:spTree>
    <p:extLst>
      <p:ext uri="{BB962C8B-B14F-4D97-AF65-F5344CB8AC3E}">
        <p14:creationId xmlns:p14="http://schemas.microsoft.com/office/powerpoint/2010/main" val="3240135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90612886"/>
              </p:ext>
            </p:extLst>
          </p:nvPr>
        </p:nvGraphicFramePr>
        <p:xfrm>
          <a:off x="311700" y="3817125"/>
          <a:ext cx="8520600" cy="12343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Enter 5 pizzas</a:t>
                      </a:r>
                    </a:p>
                    <a:p>
                      <a:pPr marL="0" lvl="0" indent="0" algn="l" rtl="0">
                        <a:spcBef>
                          <a:spcPts val="0"/>
                        </a:spcBef>
                        <a:spcAft>
                          <a:spcPts val="0"/>
                        </a:spcAft>
                        <a:buNone/>
                      </a:pPr>
                      <a:r>
                        <a:rPr lang="en-NZ" sz="1300" dirty="0">
                          <a:latin typeface="Avenir Next LT Pro" panose="020B0504020202020204" pitchFamily="34" charset="0"/>
                        </a:rPr>
                        <a:t>Entered ‘cat’</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300" dirty="0">
                          <a:latin typeface="Avenir Next LT Pro" panose="020B0504020202020204" pitchFamily="34" charset="0"/>
                        </a:rPr>
                        <a:t>Stepped through the menu choice 5 times</a:t>
                      </a:r>
                    </a:p>
                    <a:p>
                      <a:pPr marL="0" lvl="0" indent="0" algn="l" rtl="0">
                        <a:spcBef>
                          <a:spcPts val="0"/>
                        </a:spcBef>
                        <a:spcAft>
                          <a:spcPts val="0"/>
                        </a:spcAft>
                        <a:buNone/>
                      </a:pPr>
                      <a:r>
                        <a:rPr lang="en-NZ" sz="1300" dirty="0">
                          <a:latin typeface="Avenir Next LT Pro" panose="020B0504020202020204" pitchFamily="34" charset="0"/>
                        </a:rPr>
                        <a:t>Program broke</a:t>
                      </a:r>
                    </a:p>
                    <a:p>
                      <a:pPr marL="0" lvl="0" indent="0" algn="l" rtl="0">
                        <a:spcBef>
                          <a:spcPts val="0"/>
                        </a:spcBef>
                        <a:spcAft>
                          <a:spcPts val="0"/>
                        </a:spcAft>
                        <a:buNone/>
                      </a:pPr>
                      <a:endParaRPr lang="en-NZ" sz="13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A98A35A-FE9D-486F-B31D-549EC97F5CA6}"/>
              </a:ext>
            </a:extLst>
          </p:cNvPr>
          <p:cNvPicPr>
            <a:picLocks noChangeAspect="1"/>
          </p:cNvPicPr>
          <p:nvPr/>
        </p:nvPicPr>
        <p:blipFill>
          <a:blip r:embed="rId4"/>
          <a:stretch>
            <a:fillRect/>
          </a:stretch>
        </p:blipFill>
        <p:spPr>
          <a:xfrm>
            <a:off x="311700" y="1018374"/>
            <a:ext cx="4234322" cy="2445565"/>
          </a:xfrm>
          <a:prstGeom prst="rect">
            <a:avLst/>
          </a:prstGeom>
        </p:spPr>
      </p:pic>
      <p:pic>
        <p:nvPicPr>
          <p:cNvPr id="7" name="Picture 6">
            <a:extLst>
              <a:ext uri="{FF2B5EF4-FFF2-40B4-BE49-F238E27FC236}">
                <a16:creationId xmlns:a16="http://schemas.microsoft.com/office/drawing/2014/main" id="{7AA149C8-945A-4CDA-96ED-7026E89EE9B9}"/>
              </a:ext>
            </a:extLst>
          </p:cNvPr>
          <p:cNvPicPr>
            <a:picLocks noChangeAspect="1"/>
          </p:cNvPicPr>
          <p:nvPr/>
        </p:nvPicPr>
        <p:blipFill>
          <a:blip r:embed="rId5"/>
          <a:stretch>
            <a:fillRect/>
          </a:stretch>
        </p:blipFill>
        <p:spPr>
          <a:xfrm>
            <a:off x="5106518" y="803903"/>
            <a:ext cx="3242228" cy="2923199"/>
          </a:xfrm>
          <a:prstGeom prst="rect">
            <a:avLst/>
          </a:prstGeom>
        </p:spPr>
      </p:pic>
      <p:pic>
        <p:nvPicPr>
          <p:cNvPr id="9" name="Picture 8">
            <a:extLst>
              <a:ext uri="{FF2B5EF4-FFF2-40B4-BE49-F238E27FC236}">
                <a16:creationId xmlns:a16="http://schemas.microsoft.com/office/drawing/2014/main" id="{D6E43C6E-4179-4808-9D8A-E829823DB0B1}"/>
              </a:ext>
            </a:extLst>
          </p:cNvPr>
          <p:cNvPicPr>
            <a:picLocks noChangeAspect="1"/>
          </p:cNvPicPr>
          <p:nvPr/>
        </p:nvPicPr>
        <p:blipFill>
          <a:blip r:embed="rId6"/>
          <a:stretch>
            <a:fillRect/>
          </a:stretch>
        </p:blipFill>
        <p:spPr>
          <a:xfrm>
            <a:off x="5851784" y="4654745"/>
            <a:ext cx="2954538" cy="363635"/>
          </a:xfrm>
          <a:prstGeom prst="rect">
            <a:avLst/>
          </a:prstGeom>
        </p:spPr>
      </p:pic>
    </p:spTree>
    <p:extLst>
      <p:ext uri="{BB962C8B-B14F-4D97-AF65-F5344CB8AC3E}">
        <p14:creationId xmlns:p14="http://schemas.microsoft.com/office/powerpoint/2010/main" val="40320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Avenir Next LT Pro" panose="020B0504020202020204" pitchFamily="34" charset="0"/>
              </a:rPr>
              <a:t>Component 6 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CFFBC03F-CAB0-4707-A576-156745020802}"/>
              </a:ext>
            </a:extLst>
          </p:cNvPr>
          <p:cNvPicPr>
            <a:picLocks noChangeAspect="1"/>
          </p:cNvPicPr>
          <p:nvPr/>
        </p:nvPicPr>
        <p:blipFill>
          <a:blip r:embed="rId4"/>
          <a:stretch>
            <a:fillRect/>
          </a:stretch>
        </p:blipFill>
        <p:spPr>
          <a:xfrm>
            <a:off x="354329" y="1318675"/>
            <a:ext cx="8435340" cy="3068757"/>
          </a:xfrm>
          <a:prstGeom prst="rect">
            <a:avLst/>
          </a:prstGeom>
        </p:spPr>
      </p:pic>
    </p:spTree>
    <p:extLst>
      <p:ext uri="{BB962C8B-B14F-4D97-AF65-F5344CB8AC3E}">
        <p14:creationId xmlns:p14="http://schemas.microsoft.com/office/powerpoint/2010/main" val="2005877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973063369"/>
              </p:ext>
            </p:extLst>
          </p:nvPr>
        </p:nvGraphicFramePr>
        <p:xfrm>
          <a:off x="311700" y="3369338"/>
          <a:ext cx="8520600" cy="156969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FAEE16BB-0764-4D81-8DED-CF829B968F17}"/>
              </a:ext>
            </a:extLst>
          </p:cNvPr>
          <p:cNvPicPr>
            <a:picLocks noChangeAspect="1"/>
          </p:cNvPicPr>
          <p:nvPr/>
        </p:nvPicPr>
        <p:blipFill>
          <a:blip r:embed="rId4"/>
          <a:stretch>
            <a:fillRect/>
          </a:stretch>
        </p:blipFill>
        <p:spPr>
          <a:xfrm>
            <a:off x="311700" y="1126500"/>
            <a:ext cx="4853224" cy="1669838"/>
          </a:xfrm>
          <a:prstGeom prst="rect">
            <a:avLst/>
          </a:prstGeom>
        </p:spPr>
      </p:pic>
      <p:pic>
        <p:nvPicPr>
          <p:cNvPr id="6" name="Picture 5">
            <a:extLst>
              <a:ext uri="{FF2B5EF4-FFF2-40B4-BE49-F238E27FC236}">
                <a16:creationId xmlns:a16="http://schemas.microsoft.com/office/drawing/2014/main" id="{A3692475-74D6-4797-8B19-BFAD5A38D3B9}"/>
              </a:ext>
            </a:extLst>
          </p:cNvPr>
          <p:cNvPicPr>
            <a:picLocks noChangeAspect="1"/>
          </p:cNvPicPr>
          <p:nvPr/>
        </p:nvPicPr>
        <p:blipFill>
          <a:blip r:embed="rId5"/>
          <a:stretch>
            <a:fillRect/>
          </a:stretch>
        </p:blipFill>
        <p:spPr>
          <a:xfrm>
            <a:off x="5395679" y="793931"/>
            <a:ext cx="3436621" cy="2372906"/>
          </a:xfrm>
          <a:prstGeom prst="rect">
            <a:avLst/>
          </a:prstGeom>
        </p:spPr>
      </p:pic>
    </p:spTree>
    <p:extLst>
      <p:ext uri="{BB962C8B-B14F-4D97-AF65-F5344CB8AC3E}">
        <p14:creationId xmlns:p14="http://schemas.microsoft.com/office/powerpoint/2010/main" val="1037488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76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3 (Trello screenshot – integrated into main app)</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D2A6FC4-0DDA-42AE-A796-8F31BA8F1E18}"/>
              </a:ext>
            </a:extLst>
          </p:cNvPr>
          <p:cNvPicPr>
            <a:picLocks noChangeAspect="1"/>
          </p:cNvPicPr>
          <p:nvPr/>
        </p:nvPicPr>
        <p:blipFill>
          <a:blip r:embed="rId4"/>
          <a:stretch>
            <a:fillRect/>
          </a:stretch>
        </p:blipFill>
        <p:spPr>
          <a:xfrm>
            <a:off x="1101090" y="1206789"/>
            <a:ext cx="6941820" cy="3788128"/>
          </a:xfrm>
          <a:prstGeom prst="rect">
            <a:avLst/>
          </a:prstGeom>
        </p:spPr>
      </p:pic>
    </p:spTree>
    <p:extLst>
      <p:ext uri="{BB962C8B-B14F-4D97-AF65-F5344CB8AC3E}">
        <p14:creationId xmlns:p14="http://schemas.microsoft.com/office/powerpoint/2010/main" val="2537653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latin typeface="Avenir Next LT Pro" panose="020B0504020202020204" pitchFamily="34" charset="0"/>
              </a:rPr>
              <a:t>Component 6 Version 3 - Test Plan (integrated into main app)</a:t>
            </a:r>
            <a:endParaRPr sz="2500"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835577917"/>
              </p:ext>
            </p:extLst>
          </p:nvPr>
        </p:nvGraphicFramePr>
        <p:xfrm>
          <a:off x="311700" y="3369338"/>
          <a:ext cx="8520600" cy="173733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2000</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9C6CA24B-94D8-404F-879E-9219F3F7D7E8}"/>
              </a:ext>
            </a:extLst>
          </p:cNvPr>
          <p:cNvPicPr>
            <a:picLocks noChangeAspect="1"/>
          </p:cNvPicPr>
          <p:nvPr/>
        </p:nvPicPr>
        <p:blipFill>
          <a:blip r:embed="rId4"/>
          <a:stretch>
            <a:fillRect/>
          </a:stretch>
        </p:blipFill>
        <p:spPr>
          <a:xfrm>
            <a:off x="561342" y="1221490"/>
            <a:ext cx="3311961" cy="2037591"/>
          </a:xfrm>
          <a:prstGeom prst="rect">
            <a:avLst/>
          </a:prstGeom>
        </p:spPr>
      </p:pic>
      <p:pic>
        <p:nvPicPr>
          <p:cNvPr id="6" name="Picture 5">
            <a:extLst>
              <a:ext uri="{FF2B5EF4-FFF2-40B4-BE49-F238E27FC236}">
                <a16:creationId xmlns:a16="http://schemas.microsoft.com/office/drawing/2014/main" id="{3B6CF69E-CDA5-4275-96F6-4273E7B7A828}"/>
              </a:ext>
            </a:extLst>
          </p:cNvPr>
          <p:cNvPicPr>
            <a:picLocks noChangeAspect="1"/>
          </p:cNvPicPr>
          <p:nvPr/>
        </p:nvPicPr>
        <p:blipFill>
          <a:blip r:embed="rId5"/>
          <a:stretch>
            <a:fillRect/>
          </a:stretch>
        </p:blipFill>
        <p:spPr>
          <a:xfrm>
            <a:off x="4572000" y="707994"/>
            <a:ext cx="3873303" cy="2606216"/>
          </a:xfrm>
          <a:prstGeom prst="rect">
            <a:avLst/>
          </a:prstGeom>
        </p:spPr>
      </p:pic>
    </p:spTree>
    <p:extLst>
      <p:ext uri="{BB962C8B-B14F-4D97-AF65-F5344CB8AC3E}">
        <p14:creationId xmlns:p14="http://schemas.microsoft.com/office/powerpoint/2010/main" val="3778727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 Print Order Version 1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791059-2EC8-47D0-90B5-78CA98060483}"/>
              </a:ext>
            </a:extLst>
          </p:cNvPr>
          <p:cNvPicPr>
            <a:picLocks noChangeAspect="1"/>
          </p:cNvPicPr>
          <p:nvPr/>
        </p:nvPicPr>
        <p:blipFill>
          <a:blip r:embed="rId4"/>
          <a:stretch>
            <a:fillRect/>
          </a:stretch>
        </p:blipFill>
        <p:spPr>
          <a:xfrm>
            <a:off x="311700" y="1736369"/>
            <a:ext cx="8602980" cy="2384604"/>
          </a:xfrm>
          <a:prstGeom prst="rect">
            <a:avLst/>
          </a:prstGeom>
        </p:spPr>
      </p:pic>
    </p:spTree>
    <p:extLst>
      <p:ext uri="{BB962C8B-B14F-4D97-AF65-F5344CB8AC3E}">
        <p14:creationId xmlns:p14="http://schemas.microsoft.com/office/powerpoint/2010/main" val="3618029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46955665"/>
              </p:ext>
            </p:extLst>
          </p:nvPr>
        </p:nvGraphicFramePr>
        <p:xfrm>
          <a:off x="285722" y="4108478"/>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7CDA4088-F09F-44F9-AE06-C3570B386829}"/>
              </a:ext>
            </a:extLst>
          </p:cNvPr>
          <p:cNvPicPr>
            <a:picLocks noChangeAspect="1"/>
          </p:cNvPicPr>
          <p:nvPr/>
        </p:nvPicPr>
        <p:blipFill rotWithShape="1">
          <a:blip r:embed="rId4"/>
          <a:srcRect t="52513"/>
          <a:stretch/>
        </p:blipFill>
        <p:spPr>
          <a:xfrm>
            <a:off x="285722" y="1962376"/>
            <a:ext cx="5365754" cy="914339"/>
          </a:xfrm>
          <a:prstGeom prst="rect">
            <a:avLst/>
          </a:prstGeom>
        </p:spPr>
      </p:pic>
      <p:pic>
        <p:nvPicPr>
          <p:cNvPr id="6" name="Picture 5">
            <a:extLst>
              <a:ext uri="{FF2B5EF4-FFF2-40B4-BE49-F238E27FC236}">
                <a16:creationId xmlns:a16="http://schemas.microsoft.com/office/drawing/2014/main" id="{43C5A6F3-17AC-4B09-81AF-B0DE51C47473}"/>
              </a:ext>
            </a:extLst>
          </p:cNvPr>
          <p:cNvPicPr>
            <a:picLocks noChangeAspect="1"/>
          </p:cNvPicPr>
          <p:nvPr/>
        </p:nvPicPr>
        <p:blipFill>
          <a:blip r:embed="rId5"/>
          <a:stretch>
            <a:fillRect/>
          </a:stretch>
        </p:blipFill>
        <p:spPr>
          <a:xfrm>
            <a:off x="6060428" y="1930429"/>
            <a:ext cx="2674620" cy="1041445"/>
          </a:xfrm>
          <a:prstGeom prst="rect">
            <a:avLst/>
          </a:prstGeom>
        </p:spPr>
      </p:pic>
    </p:spTree>
    <p:extLst>
      <p:ext uri="{BB962C8B-B14F-4D97-AF65-F5344CB8AC3E}">
        <p14:creationId xmlns:p14="http://schemas.microsoft.com/office/powerpoint/2010/main" val="2870222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5652185A-26F4-49FA-8111-20AD6BEAC0AD}"/>
              </a:ext>
            </a:extLst>
          </p:cNvPr>
          <p:cNvPicPr>
            <a:picLocks noChangeAspect="1"/>
          </p:cNvPicPr>
          <p:nvPr/>
        </p:nvPicPr>
        <p:blipFill>
          <a:blip r:embed="rId4"/>
          <a:stretch>
            <a:fillRect/>
          </a:stretch>
        </p:blipFill>
        <p:spPr>
          <a:xfrm>
            <a:off x="247649" y="1764675"/>
            <a:ext cx="8648700" cy="1857697"/>
          </a:xfrm>
          <a:prstGeom prst="rect">
            <a:avLst/>
          </a:prstGeom>
        </p:spPr>
      </p:pic>
    </p:spTree>
    <p:extLst>
      <p:ext uri="{BB962C8B-B14F-4D97-AF65-F5344CB8AC3E}">
        <p14:creationId xmlns:p14="http://schemas.microsoft.com/office/powerpoint/2010/main" val="3390763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514161852"/>
              </p:ext>
            </p:extLst>
          </p:nvPr>
        </p:nvGraphicFramePr>
        <p:xfrm>
          <a:off x="285722" y="3887498"/>
          <a:ext cx="8520600" cy="118866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details, but requires more formatting</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D1E6B19A-33B0-412D-A8BB-C0F93E7ADBED}"/>
              </a:ext>
            </a:extLst>
          </p:cNvPr>
          <p:cNvPicPr>
            <a:picLocks noChangeAspect="1"/>
          </p:cNvPicPr>
          <p:nvPr/>
        </p:nvPicPr>
        <p:blipFill>
          <a:blip r:embed="rId4"/>
          <a:stretch>
            <a:fillRect/>
          </a:stretch>
        </p:blipFill>
        <p:spPr>
          <a:xfrm>
            <a:off x="285722" y="1148533"/>
            <a:ext cx="6427498" cy="1210978"/>
          </a:xfrm>
          <a:prstGeom prst="rect">
            <a:avLst/>
          </a:prstGeom>
        </p:spPr>
      </p:pic>
      <p:pic>
        <p:nvPicPr>
          <p:cNvPr id="6" name="Picture 5">
            <a:extLst>
              <a:ext uri="{FF2B5EF4-FFF2-40B4-BE49-F238E27FC236}">
                <a16:creationId xmlns:a16="http://schemas.microsoft.com/office/drawing/2014/main" id="{69D8F168-9273-4EC5-9654-55798B0416D9}"/>
              </a:ext>
            </a:extLst>
          </p:cNvPr>
          <p:cNvPicPr>
            <a:picLocks noChangeAspect="1"/>
          </p:cNvPicPr>
          <p:nvPr/>
        </p:nvPicPr>
        <p:blipFill>
          <a:blip r:embed="rId5"/>
          <a:stretch>
            <a:fillRect/>
          </a:stretch>
        </p:blipFill>
        <p:spPr>
          <a:xfrm>
            <a:off x="5295337" y="1844167"/>
            <a:ext cx="2835766" cy="1879646"/>
          </a:xfrm>
          <a:prstGeom prst="rect">
            <a:avLst/>
          </a:prstGeom>
        </p:spPr>
      </p:pic>
    </p:spTree>
    <p:extLst>
      <p:ext uri="{BB962C8B-B14F-4D97-AF65-F5344CB8AC3E}">
        <p14:creationId xmlns:p14="http://schemas.microsoft.com/office/powerpoint/2010/main" val="2674571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9DE3FE65-FCB5-454B-B0C3-96F683DBEF90}"/>
              </a:ext>
            </a:extLst>
          </p:cNvPr>
          <p:cNvPicPr>
            <a:picLocks noChangeAspect="1"/>
          </p:cNvPicPr>
          <p:nvPr/>
        </p:nvPicPr>
        <p:blipFill>
          <a:blip r:embed="rId4"/>
          <a:stretch>
            <a:fillRect/>
          </a:stretch>
        </p:blipFill>
        <p:spPr>
          <a:xfrm>
            <a:off x="247649" y="1764675"/>
            <a:ext cx="8648700" cy="1857697"/>
          </a:xfrm>
          <a:prstGeom prst="rect">
            <a:avLst/>
          </a:prstGeom>
        </p:spPr>
      </p:pic>
    </p:spTree>
    <p:extLst>
      <p:ext uri="{BB962C8B-B14F-4D97-AF65-F5344CB8AC3E}">
        <p14:creationId xmlns:p14="http://schemas.microsoft.com/office/powerpoint/2010/main" val="26044425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24669599"/>
              </p:ext>
            </p:extLst>
          </p:nvPr>
        </p:nvGraphicFramePr>
        <p:xfrm>
          <a:off x="285722" y="3887498"/>
          <a:ext cx="8520600" cy="118866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details (customer details are more formatted and easier to read)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10" name="Picture 9">
            <a:extLst>
              <a:ext uri="{FF2B5EF4-FFF2-40B4-BE49-F238E27FC236}">
                <a16:creationId xmlns:a16="http://schemas.microsoft.com/office/drawing/2014/main" id="{82DD192F-4F8D-4488-A1DA-306ED9C1ED98}"/>
              </a:ext>
            </a:extLst>
          </p:cNvPr>
          <p:cNvPicPr>
            <a:picLocks noChangeAspect="1"/>
          </p:cNvPicPr>
          <p:nvPr/>
        </p:nvPicPr>
        <p:blipFill>
          <a:blip r:embed="rId4"/>
          <a:stretch>
            <a:fillRect/>
          </a:stretch>
        </p:blipFill>
        <p:spPr>
          <a:xfrm>
            <a:off x="285722" y="971587"/>
            <a:ext cx="7514326" cy="2111464"/>
          </a:xfrm>
          <a:prstGeom prst="rect">
            <a:avLst/>
          </a:prstGeom>
        </p:spPr>
      </p:pic>
      <p:pic>
        <p:nvPicPr>
          <p:cNvPr id="13" name="Picture 12">
            <a:extLst>
              <a:ext uri="{FF2B5EF4-FFF2-40B4-BE49-F238E27FC236}">
                <a16:creationId xmlns:a16="http://schemas.microsoft.com/office/drawing/2014/main" id="{82E3AA44-5C8D-4ECD-A9FF-DE93BFD35D17}"/>
              </a:ext>
            </a:extLst>
          </p:cNvPr>
          <p:cNvPicPr>
            <a:picLocks noChangeAspect="1"/>
          </p:cNvPicPr>
          <p:nvPr/>
        </p:nvPicPr>
        <p:blipFill>
          <a:blip r:embed="rId5"/>
          <a:stretch>
            <a:fillRect/>
          </a:stretch>
        </p:blipFill>
        <p:spPr>
          <a:xfrm>
            <a:off x="5399392" y="1965936"/>
            <a:ext cx="3058808" cy="1654953"/>
          </a:xfrm>
          <a:prstGeom prst="rect">
            <a:avLst/>
          </a:prstGeom>
        </p:spPr>
      </p:pic>
    </p:spTree>
    <p:extLst>
      <p:ext uri="{BB962C8B-B14F-4D97-AF65-F5344CB8AC3E}">
        <p14:creationId xmlns:p14="http://schemas.microsoft.com/office/powerpoint/2010/main" val="347464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8DD54BB7-2D0F-44A6-929C-25FCBAFC6DB1}"/>
              </a:ext>
            </a:extLst>
          </p:cNvPr>
          <p:cNvPicPr>
            <a:picLocks noChangeAspect="1"/>
          </p:cNvPicPr>
          <p:nvPr/>
        </p:nvPicPr>
        <p:blipFill>
          <a:blip r:embed="rId4"/>
          <a:stretch>
            <a:fillRect/>
          </a:stretch>
        </p:blipFill>
        <p:spPr>
          <a:xfrm>
            <a:off x="240029" y="1669095"/>
            <a:ext cx="8663940" cy="1805309"/>
          </a:xfrm>
          <a:prstGeom prst="rect">
            <a:avLst/>
          </a:prstGeom>
        </p:spPr>
      </p:pic>
    </p:spTree>
    <p:extLst>
      <p:ext uri="{BB962C8B-B14F-4D97-AF65-F5344CB8AC3E}">
        <p14:creationId xmlns:p14="http://schemas.microsoft.com/office/powerpoint/2010/main" val="4234631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8632018"/>
              </p:ext>
            </p:extLst>
          </p:nvPr>
        </p:nvGraphicFramePr>
        <p:xfrm>
          <a:off x="285722" y="3887498"/>
          <a:ext cx="8520600" cy="118866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Function prints details on separate page with </a:t>
                      </a:r>
                      <a:r>
                        <a:rPr lang="en-NZ" sz="1800">
                          <a:latin typeface="Avenir Next LT Pro" panose="020B0504020202020204" pitchFamily="34" charset="0"/>
                        </a:rPr>
                        <a:t>formatting – total cost added.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B98BF2CF-9E91-4D5C-A4B7-0078ABC3B26E}"/>
              </a:ext>
            </a:extLst>
          </p:cNvPr>
          <p:cNvPicPr>
            <a:picLocks noChangeAspect="1"/>
          </p:cNvPicPr>
          <p:nvPr/>
        </p:nvPicPr>
        <p:blipFill>
          <a:blip r:embed="rId4"/>
          <a:stretch>
            <a:fillRect/>
          </a:stretch>
        </p:blipFill>
        <p:spPr>
          <a:xfrm>
            <a:off x="337678" y="1028198"/>
            <a:ext cx="6286500" cy="2097658"/>
          </a:xfrm>
          <a:prstGeom prst="rect">
            <a:avLst/>
          </a:prstGeom>
        </p:spPr>
      </p:pic>
      <p:pic>
        <p:nvPicPr>
          <p:cNvPr id="6" name="Picture 5">
            <a:extLst>
              <a:ext uri="{FF2B5EF4-FFF2-40B4-BE49-F238E27FC236}">
                <a16:creationId xmlns:a16="http://schemas.microsoft.com/office/drawing/2014/main" id="{4E71B2F0-0B11-4536-A756-E236F85016A1}"/>
              </a:ext>
            </a:extLst>
          </p:cNvPr>
          <p:cNvPicPr>
            <a:picLocks noChangeAspect="1"/>
          </p:cNvPicPr>
          <p:nvPr/>
        </p:nvPicPr>
        <p:blipFill>
          <a:blip r:embed="rId5"/>
          <a:stretch>
            <a:fillRect/>
          </a:stretch>
        </p:blipFill>
        <p:spPr>
          <a:xfrm>
            <a:off x="5562053" y="1834964"/>
            <a:ext cx="2124249" cy="1913446"/>
          </a:xfrm>
          <a:prstGeom prst="rect">
            <a:avLst/>
          </a:prstGeom>
        </p:spPr>
      </p:pic>
    </p:spTree>
    <p:extLst>
      <p:ext uri="{BB962C8B-B14F-4D97-AF65-F5344CB8AC3E}">
        <p14:creationId xmlns:p14="http://schemas.microsoft.com/office/powerpoint/2010/main" val="42229225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5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925B60CA-1A8B-4087-AF44-F414AF1F99D8}"/>
              </a:ext>
            </a:extLst>
          </p:cNvPr>
          <p:cNvPicPr>
            <a:picLocks noChangeAspect="1"/>
          </p:cNvPicPr>
          <p:nvPr/>
        </p:nvPicPr>
        <p:blipFill>
          <a:blip r:embed="rId4"/>
          <a:stretch>
            <a:fillRect/>
          </a:stretch>
        </p:blipFill>
        <p:spPr>
          <a:xfrm>
            <a:off x="432859" y="1690597"/>
            <a:ext cx="8399440" cy="2650490"/>
          </a:xfrm>
          <a:prstGeom prst="rect">
            <a:avLst/>
          </a:prstGeom>
        </p:spPr>
      </p:pic>
    </p:spTree>
    <p:extLst>
      <p:ext uri="{BB962C8B-B14F-4D97-AF65-F5344CB8AC3E}">
        <p14:creationId xmlns:p14="http://schemas.microsoft.com/office/powerpoint/2010/main" val="2476371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80034552"/>
              </p:ext>
            </p:extLst>
          </p:nvPr>
        </p:nvGraphicFramePr>
        <p:xfrm>
          <a:off x="285722" y="4077998"/>
          <a:ext cx="8520600" cy="10210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Choose Click and Collect</a:t>
                      </a:r>
                    </a:p>
                    <a:p>
                      <a:pPr marL="0" lvl="0" indent="0" algn="l" rtl="0">
                        <a:spcBef>
                          <a:spcPts val="0"/>
                        </a:spcBef>
                        <a:spcAft>
                          <a:spcPts val="0"/>
                        </a:spcAft>
                        <a:buNone/>
                      </a:pPr>
                      <a:r>
                        <a:rPr lang="en-NZ" sz="1000" dirty="0">
                          <a:latin typeface="Avenir Next LT Pro" panose="020B0504020202020204" pitchFamily="34" charset="0"/>
                        </a:rPr>
                        <a:t>Choose Delivery</a:t>
                      </a:r>
                    </a:p>
                    <a:p>
                      <a:pPr marL="0" lvl="0" indent="0" algn="l" rtl="0">
                        <a:spcBef>
                          <a:spcPts val="0"/>
                        </a:spcBef>
                        <a:spcAft>
                          <a:spcPts val="0"/>
                        </a:spcAft>
                        <a:buNone/>
                      </a:pPr>
                      <a:r>
                        <a:rPr lang="en-NZ" sz="1000" dirty="0">
                          <a:latin typeface="Avenir Next LT Pro" panose="020B0504020202020204" pitchFamily="34" charset="0"/>
                        </a:rPr>
                        <a:t>***Delivery charge (less than 5) not applied</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Click and collect worked – printed name and phone</a:t>
                      </a:r>
                    </a:p>
                    <a:p>
                      <a:pPr marL="0" lvl="0" indent="0" algn="l" rtl="0">
                        <a:spcBef>
                          <a:spcPts val="0"/>
                        </a:spcBef>
                        <a:spcAft>
                          <a:spcPts val="0"/>
                        </a:spcAft>
                        <a:buNone/>
                      </a:pPr>
                      <a:r>
                        <a:rPr lang="en-NZ" sz="1000" dirty="0">
                          <a:latin typeface="Avenir Next LT Pro" panose="020B0504020202020204" pitchFamily="34" charset="0"/>
                        </a:rPr>
                        <a:t>Delivery worked – printed name, phone and address</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8" name="Picture 7">
            <a:extLst>
              <a:ext uri="{FF2B5EF4-FFF2-40B4-BE49-F238E27FC236}">
                <a16:creationId xmlns:a16="http://schemas.microsoft.com/office/drawing/2014/main" id="{9D9C50E4-281C-4FBC-8EC1-A69F772498BD}"/>
              </a:ext>
            </a:extLst>
          </p:cNvPr>
          <p:cNvPicPr>
            <a:picLocks noChangeAspect="1"/>
          </p:cNvPicPr>
          <p:nvPr/>
        </p:nvPicPr>
        <p:blipFill>
          <a:blip r:embed="rId4"/>
          <a:stretch>
            <a:fillRect/>
          </a:stretch>
        </p:blipFill>
        <p:spPr>
          <a:xfrm>
            <a:off x="6164790" y="659186"/>
            <a:ext cx="2031125" cy="1555302"/>
          </a:xfrm>
          <a:prstGeom prst="rect">
            <a:avLst/>
          </a:prstGeom>
        </p:spPr>
      </p:pic>
      <p:pic>
        <p:nvPicPr>
          <p:cNvPr id="10" name="Picture 9">
            <a:extLst>
              <a:ext uri="{FF2B5EF4-FFF2-40B4-BE49-F238E27FC236}">
                <a16:creationId xmlns:a16="http://schemas.microsoft.com/office/drawing/2014/main" id="{98ED3790-9AD4-4927-9531-130FD32BD0EB}"/>
              </a:ext>
            </a:extLst>
          </p:cNvPr>
          <p:cNvPicPr>
            <a:picLocks noChangeAspect="1"/>
          </p:cNvPicPr>
          <p:nvPr/>
        </p:nvPicPr>
        <p:blipFill>
          <a:blip r:embed="rId5"/>
          <a:stretch>
            <a:fillRect/>
          </a:stretch>
        </p:blipFill>
        <p:spPr>
          <a:xfrm>
            <a:off x="6164790" y="2266208"/>
            <a:ext cx="2031125" cy="1708349"/>
          </a:xfrm>
          <a:prstGeom prst="rect">
            <a:avLst/>
          </a:prstGeom>
        </p:spPr>
      </p:pic>
      <p:pic>
        <p:nvPicPr>
          <p:cNvPr id="12" name="Picture 11">
            <a:extLst>
              <a:ext uri="{FF2B5EF4-FFF2-40B4-BE49-F238E27FC236}">
                <a16:creationId xmlns:a16="http://schemas.microsoft.com/office/drawing/2014/main" id="{2D52FDB9-EFBB-41BA-9E17-1AB5B18EC319}"/>
              </a:ext>
            </a:extLst>
          </p:cNvPr>
          <p:cNvPicPr>
            <a:picLocks noChangeAspect="1"/>
          </p:cNvPicPr>
          <p:nvPr/>
        </p:nvPicPr>
        <p:blipFill>
          <a:blip r:embed="rId6"/>
          <a:stretch>
            <a:fillRect/>
          </a:stretch>
        </p:blipFill>
        <p:spPr>
          <a:xfrm>
            <a:off x="285721" y="1223694"/>
            <a:ext cx="5752383" cy="2304366"/>
          </a:xfrm>
          <a:prstGeom prst="rect">
            <a:avLst/>
          </a:prstGeom>
        </p:spPr>
      </p:pic>
    </p:spTree>
    <p:extLst>
      <p:ext uri="{BB962C8B-B14F-4D97-AF65-F5344CB8AC3E}">
        <p14:creationId xmlns:p14="http://schemas.microsoft.com/office/powerpoint/2010/main" val="40290852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1073</TotalTime>
  <Words>2376</Words>
  <Application>Microsoft Office PowerPoint</Application>
  <PresentationFormat>On-screen Show (16:9)</PresentationFormat>
  <Paragraphs>311</Paragraphs>
  <Slides>74</Slides>
  <Notes>61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74</vt:i4>
      </vt:variant>
    </vt:vector>
  </HeadingPairs>
  <TitlesOfParts>
    <vt:vector size="77"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4 Version 2 (Trello screenshot)</vt:lpstr>
      <vt:lpstr>Component 4 Version 2 - Test Plan</vt:lpstr>
      <vt:lpstr>Component 4 Version 2 (Trello screenshot – integrated into main)</vt:lpstr>
      <vt:lpstr>Component 4 Version 2 - Test Plan (integrated into main)</vt:lpstr>
      <vt:lpstr>Component 5 Version 1 – Nuts Menu (Trello screenshot)</vt:lpstr>
      <vt:lpstr>Component 5 Version 1 - Test Plan</vt:lpstr>
      <vt:lpstr>Component 5 Version 2 - (Trello screenshot)</vt:lpstr>
      <vt:lpstr>Component 5 Version 2 - Test Plan</vt:lpstr>
      <vt:lpstr>Component 5 Version 3 - (Trello screenshot – integrated into main app)</vt:lpstr>
      <vt:lpstr>Component 5 Version 3 - Test Plan (integrated into main app)</vt:lpstr>
      <vt:lpstr>Component 6 Version 1 (Trello screenshot)</vt:lpstr>
      <vt:lpstr>Component 6 Version 1 - Test Plan</vt:lpstr>
      <vt:lpstr>Component 6 Version 2 (Trello screenshot)</vt:lpstr>
      <vt:lpstr>Component 6 Version 2 - Test Plan</vt:lpstr>
      <vt:lpstr>Component 6 Version 3 (Trello screenshot – integrated into main app)</vt:lpstr>
      <vt:lpstr>Component 6 Version 3 - Test Plan (integrated into main app)</vt:lpstr>
      <vt:lpstr>Component 7 – Print Order Version 1 (Trello screenshot)</vt:lpstr>
      <vt:lpstr>Component 7 Version 1 - Test Plan</vt:lpstr>
      <vt:lpstr>Component 7 Version 2 (Trello screenshot)</vt:lpstr>
      <vt:lpstr>Component 7 Version 2 - Test Plan</vt:lpstr>
      <vt:lpstr>Component 7 Version 3 (Trello screenshot)</vt:lpstr>
      <vt:lpstr>Component 7 Version 3 - Test Plan</vt:lpstr>
      <vt:lpstr>Component 7 Version 4 (Trello screenshot)</vt:lpstr>
      <vt:lpstr>Component 7 Version 4 - Test Plan</vt:lpstr>
      <vt:lpstr>Component 7 Version 5 (Trello screenshot)</vt:lpstr>
      <vt:lpstr>Component 7 Version 5 - Test Plan</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2022-03-22T05:45:18Z</dcterms:modified>
</cp:coreProperties>
</file>