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282" r:id="rId51"/>
    <p:sldId id="288" r:id="rId52"/>
    <p:sldId id="290" r:id="rId53"/>
    <p:sldId id="292" r:id="rId54"/>
    <p:sldId id="291" r:id="rId55"/>
    <p:sldId id="285" r:id="rId56"/>
    <p:sldId id="261" r:id="rId57"/>
    <p:sldId id="284" r:id="rId58"/>
    <p:sldId id="286" r:id="rId59"/>
    <p:sldId id="287" r:id="rId60"/>
    <p:sldId id="262"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9" dt="2022-03-21T07:04:16.60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7:18:12.156" v="1283"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2058</Words>
  <Application>Microsoft Office PowerPoint</Application>
  <PresentationFormat>On-screen Show (16:9)</PresentationFormat>
  <Paragraphs>240</Paragraphs>
  <Slides>60</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2022-03-21T07:18:16Z</dcterms:modified>
</cp:coreProperties>
</file>