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6"/>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44" r:id="rId70"/>
    <p:sldId id="343" r:id="rId71"/>
    <p:sldId id="340" r:id="rId72"/>
    <p:sldId id="341" r:id="rId73"/>
    <p:sldId id="342" r:id="rId74"/>
    <p:sldId id="282" r:id="rId75"/>
    <p:sldId id="288" r:id="rId76"/>
    <p:sldId id="290" r:id="rId77"/>
    <p:sldId id="292" r:id="rId78"/>
    <p:sldId id="291" r:id="rId79"/>
    <p:sldId id="285" r:id="rId80"/>
    <p:sldId id="261" r:id="rId81"/>
    <p:sldId id="284" r:id="rId82"/>
    <p:sldId id="286" r:id="rId83"/>
    <p:sldId id="287" r:id="rId84"/>
    <p:sldId id="262" r:id="rId8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4" dt="2022-03-22T06:25:17.501"/>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2T07:16:19.387" v="3017" actId="20577"/>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modSp mod">
        <pc:chgData name="Danett Pepito" userId="ddef1e2176689e9a" providerId="LiveId" clId="{B2185394-3AFD-42B2-9285-3B672C598A56}" dt="2022-03-21T22:37:06.577" v="1541" actId="20577"/>
        <pc:sldMkLst>
          <pc:docMk/>
          <pc:sldMk cId="3394205575" sldId="293"/>
        </pc:sldMkLst>
        <pc:spChg chg="mod">
          <ac:chgData name="Danett Pepito" userId="ddef1e2176689e9a" providerId="LiveId" clId="{B2185394-3AFD-42B2-9285-3B672C598A56}" dt="2022-03-21T22:37:06.577" v="1541" actId="20577"/>
          <ac:spMkLst>
            <pc:docMk/>
            <pc:sldMk cId="3394205575" sldId="293"/>
            <ac:spMk id="4" creationId="{0B8113B3-C08C-4D99-B93F-58371E1161C2}"/>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1T22:50:27.862" v="1641" actId="1076"/>
        <pc:sldMkLst>
          <pc:docMk/>
          <pc:sldMk cId="3618029425" sldId="321"/>
        </pc:sldMkLst>
        <pc:spChg chg="mod">
          <ac:chgData name="Danett Pepito" userId="ddef1e2176689e9a" providerId="LiveId" clId="{B2185394-3AFD-42B2-9285-3B672C598A56}" dt="2022-03-21T22:45:30.169" v="1576"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del mod">
          <ac:chgData name="Danett Pepito" userId="ddef1e2176689e9a" providerId="LiveId" clId="{B2185394-3AFD-42B2-9285-3B672C598A56}" dt="2022-03-21T22:49:42.658" v="1638" actId="478"/>
          <ac:picMkLst>
            <pc:docMk/>
            <pc:sldMk cId="3618029425" sldId="321"/>
            <ac:picMk id="4" creationId="{779BA618-3306-4D3B-82F3-F03BDC65B557}"/>
          </ac:picMkLst>
        </pc:picChg>
        <pc:picChg chg="add mod">
          <ac:chgData name="Danett Pepito" userId="ddef1e2176689e9a" providerId="LiveId" clId="{B2185394-3AFD-42B2-9285-3B672C598A56}" dt="2022-03-21T22:50:27.862" v="1641" actId="1076"/>
          <ac:picMkLst>
            <pc:docMk/>
            <pc:sldMk cId="3618029425" sldId="321"/>
            <ac:picMk id="5" creationId="{7D791059-2EC8-47D0-90B5-78CA98060483}"/>
          </ac:picMkLst>
        </pc:picChg>
      </pc:sldChg>
      <pc:sldChg chg="addSp delSp modSp add mod replId">
        <pc:chgData name="Danett Pepito" userId="ddef1e2176689e9a" providerId="LiveId" clId="{B2185394-3AFD-42B2-9285-3B672C598A56}" dt="2022-03-21T22:46:30.728" v="1633" actId="1076"/>
        <pc:sldMkLst>
          <pc:docMk/>
          <pc:sldMk cId="2870222884" sldId="322"/>
        </pc:sldMkLst>
        <pc:spChg chg="mod">
          <ac:chgData name="Danett Pepito" userId="ddef1e2176689e9a" providerId="LiveId" clId="{B2185394-3AFD-42B2-9285-3B672C598A56}" dt="2022-03-21T22:46:30.728" v="1633" actId="1076"/>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addSp delSp modSp add mod">
        <pc:chgData name="Danett Pepito" userId="ddef1e2176689e9a" providerId="LiveId" clId="{B2185394-3AFD-42B2-9285-3B672C598A56}" dt="2022-03-21T22:51:28.734" v="1649" actId="1076"/>
        <pc:sldMkLst>
          <pc:docMk/>
          <pc:sldMk cId="3390763110" sldId="325"/>
        </pc:sldMkLst>
        <pc:spChg chg="mod">
          <ac:chgData name="Danett Pepito" userId="ddef1e2176689e9a" providerId="LiveId" clId="{B2185394-3AFD-42B2-9285-3B672C598A56}" dt="2022-03-21T22:50:46.659" v="1644" actId="20577"/>
          <ac:spMkLst>
            <pc:docMk/>
            <pc:sldMk cId="3390763110" sldId="325"/>
            <ac:spMk id="73" creationId="{00000000-0000-0000-0000-000000000000}"/>
          </ac:spMkLst>
        </pc:spChg>
        <pc:picChg chg="add mod">
          <ac:chgData name="Danett Pepito" userId="ddef1e2176689e9a" providerId="LiveId" clId="{B2185394-3AFD-42B2-9285-3B672C598A56}" dt="2022-03-21T22:51:28.734" v="1649" actId="1076"/>
          <ac:picMkLst>
            <pc:docMk/>
            <pc:sldMk cId="3390763110" sldId="325"/>
            <ac:picMk id="4" creationId="{5652185A-26F4-49FA-8111-20AD6BEAC0AD}"/>
          </ac:picMkLst>
        </pc:picChg>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addSp delSp modSp add mod replId">
        <pc:chgData name="Danett Pepito" userId="ddef1e2176689e9a" providerId="LiveId" clId="{B2185394-3AFD-42B2-9285-3B672C598A56}" dt="2022-03-21T22:52:54.910" v="1697" actId="1076"/>
        <pc:sldMkLst>
          <pc:docMk/>
          <pc:sldMk cId="2674571717" sldId="326"/>
        </pc:sldMkLst>
        <pc:spChg chg="mod">
          <ac:chgData name="Danett Pepito" userId="ddef1e2176689e9a" providerId="LiveId" clId="{B2185394-3AFD-42B2-9285-3B672C598A56}" dt="2022-03-21T22:50:49.121" v="1646" actId="20577"/>
          <ac:spMkLst>
            <pc:docMk/>
            <pc:sldMk cId="2674571717" sldId="326"/>
            <ac:spMk id="78" creationId="{00000000-0000-0000-0000-000000000000}"/>
          </ac:spMkLst>
        </pc:spChg>
        <pc:graphicFrameChg chg="mod modGraphic">
          <ac:chgData name="Danett Pepito" userId="ddef1e2176689e9a" providerId="LiveId" clId="{B2185394-3AFD-42B2-9285-3B672C598A56}" dt="2022-03-21T22:51:58.083" v="1688" actId="1076"/>
          <ac:graphicFrameMkLst>
            <pc:docMk/>
            <pc:sldMk cId="2674571717" sldId="326"/>
            <ac:graphicFrameMk id="79" creationId="{00000000-0000-0000-0000-000000000000}"/>
          </ac:graphicFrameMkLst>
        </pc:graphicFrameChg>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add mod">
          <ac:chgData name="Danett Pepito" userId="ddef1e2176689e9a" providerId="LiveId" clId="{B2185394-3AFD-42B2-9285-3B672C598A56}" dt="2022-03-21T22:52:50.477" v="1694" actId="14100"/>
          <ac:picMkLst>
            <pc:docMk/>
            <pc:sldMk cId="2674571717" sldId="326"/>
            <ac:picMk id="4" creationId="{D1E6B19A-33B0-412D-A8BB-C0F93E7ADBED}"/>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picChg chg="add mod">
          <ac:chgData name="Danett Pepito" userId="ddef1e2176689e9a" providerId="LiveId" clId="{B2185394-3AFD-42B2-9285-3B672C598A56}" dt="2022-03-21T22:52:54.910" v="1697" actId="1076"/>
          <ac:picMkLst>
            <pc:docMk/>
            <pc:sldMk cId="2674571717" sldId="326"/>
            <ac:picMk id="6" creationId="{69D8F168-9273-4EC5-9654-55798B0416D9}"/>
          </ac:picMkLst>
        </pc:picChg>
      </pc:sldChg>
      <pc:sldChg chg="addSp delSp modSp add mod">
        <pc:chgData name="Danett Pepito" userId="ddef1e2176689e9a" providerId="LiveId" clId="{B2185394-3AFD-42B2-9285-3B672C598A56}" dt="2022-03-21T22:57:40.583" v="1706"/>
        <pc:sldMkLst>
          <pc:docMk/>
          <pc:sldMk cId="2604442546" sldId="327"/>
        </pc:sldMkLst>
        <pc:spChg chg="mod">
          <ac:chgData name="Danett Pepito" userId="ddef1e2176689e9a" providerId="LiveId" clId="{B2185394-3AFD-42B2-9285-3B672C598A56}" dt="2022-03-21T22:56:10.374" v="1700" actId="20577"/>
          <ac:spMkLst>
            <pc:docMk/>
            <pc:sldMk cId="2604442546" sldId="327"/>
            <ac:spMk id="73" creationId="{00000000-0000-0000-0000-000000000000}"/>
          </ac:spMkLst>
        </pc:spChg>
        <pc:picChg chg="del">
          <ac:chgData name="Danett Pepito" userId="ddef1e2176689e9a" providerId="LiveId" clId="{B2185394-3AFD-42B2-9285-3B672C598A56}" dt="2022-03-21T22:56:11.748" v="1701" actId="478"/>
          <ac:picMkLst>
            <pc:docMk/>
            <pc:sldMk cId="2604442546" sldId="327"/>
            <ac:picMk id="4" creationId="{5652185A-26F4-49FA-8111-20AD6BEAC0AD}"/>
          </ac:picMkLst>
        </pc:picChg>
        <pc:picChg chg="add mod">
          <ac:chgData name="Danett Pepito" userId="ddef1e2176689e9a" providerId="LiveId" clId="{B2185394-3AFD-42B2-9285-3B672C598A56}" dt="2022-03-21T22:57:40.583" v="1706"/>
          <ac:picMkLst>
            <pc:docMk/>
            <pc:sldMk cId="2604442546" sldId="327"/>
            <ac:picMk id="5" creationId="{9DE3FE65-FCB5-454B-B0C3-96F683DBEF90}"/>
          </ac:picMkLst>
        </pc:picChg>
      </pc:sldChg>
      <pc:sldChg chg="addSp delSp modSp add mod replId">
        <pc:chgData name="Danett Pepito" userId="ddef1e2176689e9a" providerId="LiveId" clId="{B2185394-3AFD-42B2-9285-3B672C598A56}" dt="2022-03-21T22:59:39.313" v="1783" actId="20577"/>
        <pc:sldMkLst>
          <pc:docMk/>
          <pc:sldMk cId="3474645549" sldId="328"/>
        </pc:sldMkLst>
        <pc:spChg chg="mod">
          <ac:chgData name="Danett Pepito" userId="ddef1e2176689e9a" providerId="LiveId" clId="{B2185394-3AFD-42B2-9285-3B672C598A56}" dt="2022-03-21T22:56:14.600" v="1703" actId="20577"/>
          <ac:spMkLst>
            <pc:docMk/>
            <pc:sldMk cId="3474645549" sldId="328"/>
            <ac:spMk id="78" creationId="{00000000-0000-0000-0000-000000000000}"/>
          </ac:spMkLst>
        </pc:spChg>
        <pc:graphicFrameChg chg="modGraphic">
          <ac:chgData name="Danett Pepito" userId="ddef1e2176689e9a" providerId="LiveId" clId="{B2185394-3AFD-42B2-9285-3B672C598A56}" dt="2022-03-21T22:59:39.313" v="1783" actId="20577"/>
          <ac:graphicFrameMkLst>
            <pc:docMk/>
            <pc:sldMk cId="3474645549" sldId="328"/>
            <ac:graphicFrameMk id="79" creationId="{00000000-0000-0000-0000-000000000000}"/>
          </ac:graphicFrameMkLst>
        </pc:graphicFrameChg>
        <pc:picChg chg="del">
          <ac:chgData name="Danett Pepito" userId="ddef1e2176689e9a" providerId="LiveId" clId="{B2185394-3AFD-42B2-9285-3B672C598A56}" dt="2022-03-21T22:56:15.553" v="1704" actId="478"/>
          <ac:picMkLst>
            <pc:docMk/>
            <pc:sldMk cId="3474645549" sldId="328"/>
            <ac:picMk id="4" creationId="{D1E6B19A-33B0-412D-A8BB-C0F93E7ADBED}"/>
          </ac:picMkLst>
        </pc:picChg>
        <pc:picChg chg="add del mod">
          <ac:chgData name="Danett Pepito" userId="ddef1e2176689e9a" providerId="LiveId" clId="{B2185394-3AFD-42B2-9285-3B672C598A56}" dt="2022-03-21T22:58:50.283" v="1715" actId="478"/>
          <ac:picMkLst>
            <pc:docMk/>
            <pc:sldMk cId="3474645549" sldId="328"/>
            <ac:picMk id="5" creationId="{93F8977A-4CF7-4020-B94D-0269C24D3B96}"/>
          </ac:picMkLst>
        </pc:picChg>
        <pc:picChg chg="del">
          <ac:chgData name="Danett Pepito" userId="ddef1e2176689e9a" providerId="LiveId" clId="{B2185394-3AFD-42B2-9285-3B672C598A56}" dt="2022-03-21T22:56:16.366" v="1705" actId="478"/>
          <ac:picMkLst>
            <pc:docMk/>
            <pc:sldMk cId="3474645549" sldId="328"/>
            <ac:picMk id="6" creationId="{69D8F168-9273-4EC5-9654-55798B0416D9}"/>
          </ac:picMkLst>
        </pc:picChg>
        <pc:picChg chg="add del mod">
          <ac:chgData name="Danett Pepito" userId="ddef1e2176689e9a" providerId="LiveId" clId="{B2185394-3AFD-42B2-9285-3B672C598A56}" dt="2022-03-21T22:59:15.466" v="1720" actId="478"/>
          <ac:picMkLst>
            <pc:docMk/>
            <pc:sldMk cId="3474645549" sldId="328"/>
            <ac:picMk id="8" creationId="{47C0B1BC-7B8F-4360-8033-163DECEF1266}"/>
          </ac:picMkLst>
        </pc:picChg>
        <pc:picChg chg="add mod">
          <ac:chgData name="Danett Pepito" userId="ddef1e2176689e9a" providerId="LiveId" clId="{B2185394-3AFD-42B2-9285-3B672C598A56}" dt="2022-03-21T22:59:12.500" v="1718" actId="1076"/>
          <ac:picMkLst>
            <pc:docMk/>
            <pc:sldMk cId="3474645549" sldId="328"/>
            <ac:picMk id="10" creationId="{82DD192F-4F8D-4488-A1DA-306ED9C1ED98}"/>
          </ac:picMkLst>
        </pc:picChg>
        <pc:picChg chg="add mod">
          <ac:chgData name="Danett Pepito" userId="ddef1e2176689e9a" providerId="LiveId" clId="{B2185394-3AFD-42B2-9285-3B672C598A56}" dt="2022-03-21T22:59:19.632" v="1724" actId="1076"/>
          <ac:picMkLst>
            <pc:docMk/>
            <pc:sldMk cId="3474645549" sldId="328"/>
            <ac:picMk id="13" creationId="{82E3AA44-5C8D-4ECD-A9FF-DE93BFD35D17}"/>
          </ac:picMkLst>
        </pc:picChg>
      </pc:sldChg>
      <pc:sldChg chg="addSp delSp modSp add mod">
        <pc:chgData name="Danett Pepito" userId="ddef1e2176689e9a" providerId="LiveId" clId="{B2185394-3AFD-42B2-9285-3B672C598A56}" dt="2022-03-21T23:02:13.020" v="1861" actId="1076"/>
        <pc:sldMkLst>
          <pc:docMk/>
          <pc:sldMk cId="4234631470" sldId="329"/>
        </pc:sldMkLst>
        <pc:spChg chg="mod">
          <ac:chgData name="Danett Pepito" userId="ddef1e2176689e9a" providerId="LiveId" clId="{B2185394-3AFD-42B2-9285-3B672C598A56}" dt="2022-03-21T23:00:53.488" v="1789" actId="20577"/>
          <ac:spMkLst>
            <pc:docMk/>
            <pc:sldMk cId="4234631470" sldId="329"/>
            <ac:spMk id="73" creationId="{00000000-0000-0000-0000-000000000000}"/>
          </ac:spMkLst>
        </pc:spChg>
        <pc:picChg chg="add mod">
          <ac:chgData name="Danett Pepito" userId="ddef1e2176689e9a" providerId="LiveId" clId="{B2185394-3AFD-42B2-9285-3B672C598A56}" dt="2022-03-21T23:02:13.020" v="1861" actId="1076"/>
          <ac:picMkLst>
            <pc:docMk/>
            <pc:sldMk cId="4234631470" sldId="329"/>
            <ac:picMk id="4" creationId="{8DD54BB7-2D0F-44A6-929C-25FCBAFC6DB1}"/>
          </ac:picMkLst>
        </pc:picChg>
        <pc:picChg chg="del">
          <ac:chgData name="Danett Pepito" userId="ddef1e2176689e9a" providerId="LiveId" clId="{B2185394-3AFD-42B2-9285-3B672C598A56}" dt="2022-03-21T22:59:44.711" v="1785" actId="478"/>
          <ac:picMkLst>
            <pc:docMk/>
            <pc:sldMk cId="4234631470" sldId="329"/>
            <ac:picMk id="5" creationId="{9DE3FE65-FCB5-454B-B0C3-96F683DBEF90}"/>
          </ac:picMkLst>
        </pc:picChg>
      </pc:sldChg>
      <pc:sldChg chg="addSp delSp modSp add mod replId">
        <pc:chgData name="Danett Pepito" userId="ddef1e2176689e9a" providerId="LiveId" clId="{B2185394-3AFD-42B2-9285-3B672C598A56}" dt="2022-03-21T23:04:08.774" v="1889" actId="20577"/>
        <pc:sldMkLst>
          <pc:docMk/>
          <pc:sldMk cId="4222922550" sldId="330"/>
        </pc:sldMkLst>
        <pc:spChg chg="mod">
          <ac:chgData name="Danett Pepito" userId="ddef1e2176689e9a" providerId="LiveId" clId="{B2185394-3AFD-42B2-9285-3B672C598A56}" dt="2022-03-21T23:00:56.108" v="1791" actId="20577"/>
          <ac:spMkLst>
            <pc:docMk/>
            <pc:sldMk cId="4222922550" sldId="330"/>
            <ac:spMk id="78" creationId="{00000000-0000-0000-0000-000000000000}"/>
          </ac:spMkLst>
        </pc:spChg>
        <pc:graphicFrameChg chg="modGraphic">
          <ac:chgData name="Danett Pepito" userId="ddef1e2176689e9a" providerId="LiveId" clId="{B2185394-3AFD-42B2-9285-3B672C598A56}" dt="2022-03-21T23:04:08.774" v="1889" actId="20577"/>
          <ac:graphicFrameMkLst>
            <pc:docMk/>
            <pc:sldMk cId="4222922550" sldId="330"/>
            <ac:graphicFrameMk id="79" creationId="{00000000-0000-0000-0000-000000000000}"/>
          </ac:graphicFrameMkLst>
        </pc:graphicFrameChg>
        <pc:picChg chg="add mod">
          <ac:chgData name="Danett Pepito" userId="ddef1e2176689e9a" providerId="LiveId" clId="{B2185394-3AFD-42B2-9285-3B672C598A56}" dt="2022-03-21T23:01:47.398" v="1858" actId="1076"/>
          <ac:picMkLst>
            <pc:docMk/>
            <pc:sldMk cId="4222922550" sldId="330"/>
            <ac:picMk id="4" creationId="{B98BF2CF-9E91-4D5C-A4B7-0078ABC3B26E}"/>
          </ac:picMkLst>
        </pc:picChg>
        <pc:picChg chg="add mod">
          <ac:chgData name="Danett Pepito" userId="ddef1e2176689e9a" providerId="LiveId" clId="{B2185394-3AFD-42B2-9285-3B672C598A56}" dt="2022-03-21T23:02:33.399" v="1865" actId="1076"/>
          <ac:picMkLst>
            <pc:docMk/>
            <pc:sldMk cId="4222922550" sldId="330"/>
            <ac:picMk id="6" creationId="{4E71B2F0-0B11-4536-A756-E236F85016A1}"/>
          </ac:picMkLst>
        </pc:picChg>
        <pc:picChg chg="del">
          <ac:chgData name="Danett Pepito" userId="ddef1e2176689e9a" providerId="LiveId" clId="{B2185394-3AFD-42B2-9285-3B672C598A56}" dt="2022-03-21T22:59:46.179" v="1786" actId="478"/>
          <ac:picMkLst>
            <pc:docMk/>
            <pc:sldMk cId="4222922550" sldId="330"/>
            <ac:picMk id="10" creationId="{82DD192F-4F8D-4488-A1DA-306ED9C1ED98}"/>
          </ac:picMkLst>
        </pc:picChg>
        <pc:picChg chg="del">
          <ac:chgData name="Danett Pepito" userId="ddef1e2176689e9a" providerId="LiveId" clId="{B2185394-3AFD-42B2-9285-3B672C598A56}" dt="2022-03-21T22:59:47.076" v="1787" actId="478"/>
          <ac:picMkLst>
            <pc:docMk/>
            <pc:sldMk cId="4222922550" sldId="330"/>
            <ac:picMk id="13" creationId="{82E3AA44-5C8D-4ECD-A9FF-DE93BFD35D17}"/>
          </ac:picMkLst>
        </pc:picChg>
      </pc:sldChg>
      <pc:sldChg chg="addSp delSp modSp add mod">
        <pc:chgData name="Danett Pepito" userId="ddef1e2176689e9a" providerId="LiveId" clId="{B2185394-3AFD-42B2-9285-3B672C598A56}" dt="2022-03-22T05:45:13.315" v="2233" actId="20577"/>
        <pc:sldMkLst>
          <pc:docMk/>
          <pc:sldMk cId="2476371492" sldId="331"/>
        </pc:sldMkLst>
        <pc:spChg chg="mod">
          <ac:chgData name="Danett Pepito" userId="ddef1e2176689e9a" providerId="LiveId" clId="{B2185394-3AFD-42B2-9285-3B672C598A56}" dt="2022-03-22T05:45:13.315" v="2233" actId="20577"/>
          <ac:spMkLst>
            <pc:docMk/>
            <pc:sldMk cId="2476371492" sldId="331"/>
            <ac:spMk id="73" creationId="{00000000-0000-0000-0000-000000000000}"/>
          </ac:spMkLst>
        </pc:spChg>
        <pc:picChg chg="del">
          <ac:chgData name="Danett Pepito" userId="ddef1e2176689e9a" providerId="LiveId" clId="{B2185394-3AFD-42B2-9285-3B672C598A56}" dt="2022-03-21T23:06:44.745" v="1895" actId="478"/>
          <ac:picMkLst>
            <pc:docMk/>
            <pc:sldMk cId="2476371492" sldId="331"/>
            <ac:picMk id="4" creationId="{8DD54BB7-2D0F-44A6-929C-25FCBAFC6DB1}"/>
          </ac:picMkLst>
        </pc:picChg>
        <pc:picChg chg="add mod">
          <ac:chgData name="Danett Pepito" userId="ddef1e2176689e9a" providerId="LiveId" clId="{B2185394-3AFD-42B2-9285-3B672C598A56}" dt="2022-03-21T23:08:10.870" v="1958" actId="1076"/>
          <ac:picMkLst>
            <pc:docMk/>
            <pc:sldMk cId="2476371492" sldId="331"/>
            <ac:picMk id="5" creationId="{925B60CA-1A8B-4087-AF44-F414AF1F99D8}"/>
          </ac:picMkLst>
        </pc:picChg>
      </pc:sldChg>
      <pc:sldChg chg="addSp delSp modSp add mod replId">
        <pc:chgData name="Danett Pepito" userId="ddef1e2176689e9a" providerId="LiveId" clId="{B2185394-3AFD-42B2-9285-3B672C598A56}" dt="2022-03-22T05:44:58.337" v="2225" actId="20577"/>
        <pc:sldMkLst>
          <pc:docMk/>
          <pc:sldMk cId="4029085213" sldId="332"/>
        </pc:sldMkLst>
        <pc:spChg chg="mod">
          <ac:chgData name="Danett Pepito" userId="ddef1e2176689e9a" providerId="LiveId" clId="{B2185394-3AFD-42B2-9285-3B672C598A56}" dt="2022-03-22T05:44:58.337" v="2225" actId="20577"/>
          <ac:spMkLst>
            <pc:docMk/>
            <pc:sldMk cId="4029085213" sldId="332"/>
            <ac:spMk id="78" creationId="{00000000-0000-0000-0000-000000000000}"/>
          </ac:spMkLst>
        </pc:spChg>
        <pc:graphicFrameChg chg="mod modGraphic">
          <ac:chgData name="Danett Pepito" userId="ddef1e2176689e9a" providerId="LiveId" clId="{B2185394-3AFD-42B2-9285-3B672C598A56}" dt="2022-03-22T05:43:29.470" v="2224" actId="255"/>
          <ac:graphicFrameMkLst>
            <pc:docMk/>
            <pc:sldMk cId="4029085213" sldId="332"/>
            <ac:graphicFrameMk id="79" creationId="{00000000-0000-0000-0000-000000000000}"/>
          </ac:graphicFrameMkLst>
        </pc:graphicFrameChg>
        <pc:picChg chg="del">
          <ac:chgData name="Danett Pepito" userId="ddef1e2176689e9a" providerId="LiveId" clId="{B2185394-3AFD-42B2-9285-3B672C598A56}" dt="2022-03-21T23:06:41.842" v="1893" actId="478"/>
          <ac:picMkLst>
            <pc:docMk/>
            <pc:sldMk cId="4029085213" sldId="332"/>
            <ac:picMk id="4" creationId="{B98BF2CF-9E91-4D5C-A4B7-0078ABC3B26E}"/>
          </ac:picMkLst>
        </pc:picChg>
        <pc:picChg chg="add del mod modCrop">
          <ac:chgData name="Danett Pepito" userId="ddef1e2176689e9a" providerId="LiveId" clId="{B2185394-3AFD-42B2-9285-3B672C598A56}" dt="2022-03-22T05:39:21.401" v="1970" actId="478"/>
          <ac:picMkLst>
            <pc:docMk/>
            <pc:sldMk cId="4029085213" sldId="332"/>
            <ac:picMk id="5" creationId="{2E2A1BA1-9679-4362-A3EA-9D379BE091E3}"/>
          </ac:picMkLst>
        </pc:picChg>
        <pc:picChg chg="del">
          <ac:chgData name="Danett Pepito" userId="ddef1e2176689e9a" providerId="LiveId" clId="{B2185394-3AFD-42B2-9285-3B672C598A56}" dt="2022-03-21T23:06:42.692" v="1894" actId="478"/>
          <ac:picMkLst>
            <pc:docMk/>
            <pc:sldMk cId="4029085213" sldId="332"/>
            <ac:picMk id="6" creationId="{4E71B2F0-0B11-4536-A756-E236F85016A1}"/>
          </ac:picMkLst>
        </pc:picChg>
        <pc:picChg chg="add mod">
          <ac:chgData name="Danett Pepito" userId="ddef1e2176689e9a" providerId="LiveId" clId="{B2185394-3AFD-42B2-9285-3B672C598A56}" dt="2022-03-22T05:40:15.749" v="1983" actId="1076"/>
          <ac:picMkLst>
            <pc:docMk/>
            <pc:sldMk cId="4029085213" sldId="332"/>
            <ac:picMk id="8" creationId="{9D9C50E4-281C-4FBC-8EC1-A69F772498BD}"/>
          </ac:picMkLst>
        </pc:picChg>
        <pc:picChg chg="add mod">
          <ac:chgData name="Danett Pepito" userId="ddef1e2176689e9a" providerId="LiveId" clId="{B2185394-3AFD-42B2-9285-3B672C598A56}" dt="2022-03-22T05:40:14.481" v="1982" actId="1076"/>
          <ac:picMkLst>
            <pc:docMk/>
            <pc:sldMk cId="4029085213" sldId="332"/>
            <ac:picMk id="10" creationId="{98ED3790-9AD4-4927-9531-130FD32BD0EB}"/>
          </ac:picMkLst>
        </pc:picChg>
        <pc:picChg chg="add mod">
          <ac:chgData name="Danett Pepito" userId="ddef1e2176689e9a" providerId="LiveId" clId="{B2185394-3AFD-42B2-9285-3B672C598A56}" dt="2022-03-22T05:42:14.205" v="1990" actId="14100"/>
          <ac:picMkLst>
            <pc:docMk/>
            <pc:sldMk cId="4029085213" sldId="332"/>
            <ac:picMk id="12" creationId="{2D52FDB9-EFBB-41BA-9E17-1AB5B18EC319}"/>
          </ac:picMkLst>
        </pc:picChg>
      </pc:sldChg>
      <pc:sldChg chg="addSp delSp modSp add mod">
        <pc:chgData name="Danett Pepito" userId="ddef1e2176689e9a" providerId="LiveId" clId="{B2185394-3AFD-42B2-9285-3B672C598A56}" dt="2022-03-22T05:47:58.742" v="2245" actId="1076"/>
        <pc:sldMkLst>
          <pc:docMk/>
          <pc:sldMk cId="371033933" sldId="333"/>
        </pc:sldMkLst>
        <pc:spChg chg="mod">
          <ac:chgData name="Danett Pepito" userId="ddef1e2176689e9a" providerId="LiveId" clId="{B2185394-3AFD-42B2-9285-3B672C598A56}" dt="2022-03-22T05:47:30.986" v="2238" actId="20577"/>
          <ac:spMkLst>
            <pc:docMk/>
            <pc:sldMk cId="371033933" sldId="333"/>
            <ac:spMk id="73" creationId="{00000000-0000-0000-0000-000000000000}"/>
          </ac:spMkLst>
        </pc:spChg>
        <pc:picChg chg="add mod">
          <ac:chgData name="Danett Pepito" userId="ddef1e2176689e9a" providerId="LiveId" clId="{B2185394-3AFD-42B2-9285-3B672C598A56}" dt="2022-03-22T05:47:58.742" v="2245" actId="1076"/>
          <ac:picMkLst>
            <pc:docMk/>
            <pc:sldMk cId="371033933" sldId="333"/>
            <ac:picMk id="4" creationId="{43CD6E65-610D-49F1-BA44-3A9926944D7B}"/>
          </ac:picMkLst>
        </pc:picChg>
        <pc:picChg chg="del">
          <ac:chgData name="Danett Pepito" userId="ddef1e2176689e9a" providerId="LiveId" clId="{B2185394-3AFD-42B2-9285-3B672C598A56}" dt="2022-03-22T05:47:32.235" v="2239" actId="478"/>
          <ac:picMkLst>
            <pc:docMk/>
            <pc:sldMk cId="371033933" sldId="333"/>
            <ac:picMk id="5" creationId="{925B60CA-1A8B-4087-AF44-F414AF1F99D8}"/>
          </ac:picMkLst>
        </pc:picChg>
      </pc:sldChg>
      <pc:sldChg chg="addSp delSp modSp add mod replId">
        <pc:chgData name="Danett Pepito" userId="ddef1e2176689e9a" providerId="LiveId" clId="{B2185394-3AFD-42B2-9285-3B672C598A56}" dt="2022-03-22T06:25:26.630" v="2422" actId="255"/>
        <pc:sldMkLst>
          <pc:docMk/>
          <pc:sldMk cId="962056596" sldId="334"/>
        </pc:sldMkLst>
        <pc:spChg chg="add mod">
          <ac:chgData name="Danett Pepito" userId="ddef1e2176689e9a" providerId="LiveId" clId="{B2185394-3AFD-42B2-9285-3B672C598A56}" dt="2022-03-22T06:25:26.630" v="2422" actId="255"/>
          <ac:spMkLst>
            <pc:docMk/>
            <pc:sldMk cId="962056596" sldId="334"/>
            <ac:spMk id="2" creationId="{309AF9B9-2ECD-4E6B-A7E1-A9D791C28D3B}"/>
          </ac:spMkLst>
        </pc:spChg>
        <pc:spChg chg="mod">
          <ac:chgData name="Danett Pepito" userId="ddef1e2176689e9a" providerId="LiveId" clId="{B2185394-3AFD-42B2-9285-3B672C598A56}" dt="2022-03-22T05:47:27.255" v="2236" actId="20577"/>
          <ac:spMkLst>
            <pc:docMk/>
            <pc:sldMk cId="962056596" sldId="334"/>
            <ac:spMk id="78" creationId="{00000000-0000-0000-0000-000000000000}"/>
          </ac:spMkLst>
        </pc:spChg>
        <pc:graphicFrameChg chg="modGraphic">
          <ac:chgData name="Danett Pepito" userId="ddef1e2176689e9a" providerId="LiveId" clId="{B2185394-3AFD-42B2-9285-3B672C598A56}" dt="2022-03-22T06:23:42.884" v="2391" actId="20577"/>
          <ac:graphicFrameMkLst>
            <pc:docMk/>
            <pc:sldMk cId="962056596" sldId="334"/>
            <ac:graphicFrameMk id="79" creationId="{00000000-0000-0000-0000-000000000000}"/>
          </ac:graphicFrameMkLst>
        </pc:graphicFrameChg>
        <pc:picChg chg="del">
          <ac:chgData name="Danett Pepito" userId="ddef1e2176689e9a" providerId="LiveId" clId="{B2185394-3AFD-42B2-9285-3B672C598A56}" dt="2022-03-22T05:47:34.978" v="2241" actId="478"/>
          <ac:picMkLst>
            <pc:docMk/>
            <pc:sldMk cId="962056596" sldId="334"/>
            <ac:picMk id="8" creationId="{9D9C50E4-281C-4FBC-8EC1-A69F772498BD}"/>
          </ac:picMkLst>
        </pc:picChg>
        <pc:picChg chg="del">
          <ac:chgData name="Danett Pepito" userId="ddef1e2176689e9a" providerId="LiveId" clId="{B2185394-3AFD-42B2-9285-3B672C598A56}" dt="2022-03-22T05:47:35.822" v="2242" actId="478"/>
          <ac:picMkLst>
            <pc:docMk/>
            <pc:sldMk cId="962056596" sldId="334"/>
            <ac:picMk id="10" creationId="{98ED3790-9AD4-4927-9531-130FD32BD0EB}"/>
          </ac:picMkLst>
        </pc:picChg>
        <pc:picChg chg="del">
          <ac:chgData name="Danett Pepito" userId="ddef1e2176689e9a" providerId="LiveId" clId="{B2185394-3AFD-42B2-9285-3B672C598A56}" dt="2022-03-22T05:47:34.008" v="2240" actId="478"/>
          <ac:picMkLst>
            <pc:docMk/>
            <pc:sldMk cId="962056596" sldId="334"/>
            <ac:picMk id="12" creationId="{2D52FDB9-EFBB-41BA-9E17-1AB5B18EC319}"/>
          </ac:picMkLst>
        </pc:picChg>
      </pc:sldChg>
      <pc:sldChg chg="addSp delSp modSp add mod">
        <pc:chgData name="Danett Pepito" userId="ddef1e2176689e9a" providerId="LiveId" clId="{B2185394-3AFD-42B2-9285-3B672C598A56}" dt="2022-03-22T06:28:28.128" v="2426" actId="1076"/>
        <pc:sldMkLst>
          <pc:docMk/>
          <pc:sldMk cId="188973074" sldId="335"/>
        </pc:sldMkLst>
        <pc:spChg chg="mod">
          <ac:chgData name="Danett Pepito" userId="ddef1e2176689e9a" providerId="LiveId" clId="{B2185394-3AFD-42B2-9285-3B672C598A56}" dt="2022-03-22T06:25:02.110" v="2396" actId="20577"/>
          <ac:spMkLst>
            <pc:docMk/>
            <pc:sldMk cId="188973074" sldId="335"/>
            <ac:spMk id="73" creationId="{00000000-0000-0000-0000-000000000000}"/>
          </ac:spMkLst>
        </pc:spChg>
        <pc:picChg chg="del">
          <ac:chgData name="Danett Pepito" userId="ddef1e2176689e9a" providerId="LiveId" clId="{B2185394-3AFD-42B2-9285-3B672C598A56}" dt="2022-03-22T06:28:23.121" v="2423" actId="478"/>
          <ac:picMkLst>
            <pc:docMk/>
            <pc:sldMk cId="188973074" sldId="335"/>
            <ac:picMk id="4" creationId="{43CD6E65-610D-49F1-BA44-3A9926944D7B}"/>
          </ac:picMkLst>
        </pc:picChg>
        <pc:picChg chg="add mod">
          <ac:chgData name="Danett Pepito" userId="ddef1e2176689e9a" providerId="LiveId" clId="{B2185394-3AFD-42B2-9285-3B672C598A56}" dt="2022-03-22T06:28:28.128" v="2426" actId="1076"/>
          <ac:picMkLst>
            <pc:docMk/>
            <pc:sldMk cId="188973074" sldId="335"/>
            <ac:picMk id="5" creationId="{611C9B7B-37F4-452A-82B3-8A7F77CCDBF4}"/>
          </ac:picMkLst>
        </pc:picChg>
      </pc:sldChg>
      <pc:sldChg chg="addSp modSp add mod replId">
        <pc:chgData name="Danett Pepito" userId="ddef1e2176689e9a" providerId="LiveId" clId="{B2185394-3AFD-42B2-9285-3B672C598A56}" dt="2022-03-22T06:40:03.417" v="2653" actId="1076"/>
        <pc:sldMkLst>
          <pc:docMk/>
          <pc:sldMk cId="389038179" sldId="336"/>
        </pc:sldMkLst>
        <pc:spChg chg="mod">
          <ac:chgData name="Danett Pepito" userId="ddef1e2176689e9a" providerId="LiveId" clId="{B2185394-3AFD-42B2-9285-3B672C598A56}" dt="2022-03-22T06:25:07.399" v="2400" actId="20577"/>
          <ac:spMkLst>
            <pc:docMk/>
            <pc:sldMk cId="389038179" sldId="336"/>
            <ac:spMk id="78" creationId="{00000000-0000-0000-0000-000000000000}"/>
          </ac:spMkLst>
        </pc:spChg>
        <pc:graphicFrameChg chg="mod modGraphic">
          <ac:chgData name="Danett Pepito" userId="ddef1e2176689e9a" providerId="LiveId" clId="{B2185394-3AFD-42B2-9285-3B672C598A56}" dt="2022-03-22T06:30:14.393" v="2648" actId="313"/>
          <ac:graphicFrameMkLst>
            <pc:docMk/>
            <pc:sldMk cId="389038179" sldId="336"/>
            <ac:graphicFrameMk id="79" creationId="{00000000-0000-0000-0000-000000000000}"/>
          </ac:graphicFrameMkLst>
        </pc:graphicFrameChg>
        <pc:picChg chg="add mod">
          <ac:chgData name="Danett Pepito" userId="ddef1e2176689e9a" providerId="LiveId" clId="{B2185394-3AFD-42B2-9285-3B672C598A56}" dt="2022-03-22T06:39:25.612" v="2651" actId="1076"/>
          <ac:picMkLst>
            <pc:docMk/>
            <pc:sldMk cId="389038179" sldId="336"/>
            <ac:picMk id="4" creationId="{4B5C1DD5-E373-4EB8-8281-8A5CD523DCA1}"/>
          </ac:picMkLst>
        </pc:picChg>
        <pc:picChg chg="add mod">
          <ac:chgData name="Danett Pepito" userId="ddef1e2176689e9a" providerId="LiveId" clId="{B2185394-3AFD-42B2-9285-3B672C598A56}" dt="2022-03-22T06:40:03.417" v="2653" actId="1076"/>
          <ac:picMkLst>
            <pc:docMk/>
            <pc:sldMk cId="389038179" sldId="336"/>
            <ac:picMk id="6" creationId="{6476CB8F-7A1D-435E-92D3-F7A2572F01F7}"/>
          </ac:picMkLst>
        </pc:picChg>
      </pc:sldChg>
      <pc:sldChg chg="addSp delSp modSp add mod">
        <pc:chgData name="Danett Pepito" userId="ddef1e2176689e9a" providerId="LiveId" clId="{B2185394-3AFD-42B2-9285-3B672C598A56}" dt="2022-03-22T07:05:03.086" v="2918" actId="1076"/>
        <pc:sldMkLst>
          <pc:docMk/>
          <pc:sldMk cId="963759518" sldId="337"/>
        </pc:sldMkLst>
        <pc:spChg chg="mod">
          <ac:chgData name="Danett Pepito" userId="ddef1e2176689e9a" providerId="LiveId" clId="{B2185394-3AFD-42B2-9285-3B672C598A56}" dt="2022-03-22T07:04:54.129" v="2913" actId="20577"/>
          <ac:spMkLst>
            <pc:docMk/>
            <pc:sldMk cId="963759518" sldId="337"/>
            <ac:spMk id="73" creationId="{00000000-0000-0000-0000-000000000000}"/>
          </ac:spMkLst>
        </pc:spChg>
        <pc:picChg chg="add mod modCrop">
          <ac:chgData name="Danett Pepito" userId="ddef1e2176689e9a" providerId="LiveId" clId="{B2185394-3AFD-42B2-9285-3B672C598A56}" dt="2022-03-22T07:05:03.086" v="2918" actId="1076"/>
          <ac:picMkLst>
            <pc:docMk/>
            <pc:sldMk cId="963759518" sldId="337"/>
            <ac:picMk id="4" creationId="{1EE274FE-E52B-4AA7-99CA-A8DA4DEFC9B2}"/>
          </ac:picMkLst>
        </pc:picChg>
        <pc:picChg chg="del">
          <ac:chgData name="Danett Pepito" userId="ddef1e2176689e9a" providerId="LiveId" clId="{B2185394-3AFD-42B2-9285-3B672C598A56}" dt="2022-03-22T06:40:14.692" v="2655" actId="478"/>
          <ac:picMkLst>
            <pc:docMk/>
            <pc:sldMk cId="963759518" sldId="337"/>
            <ac:picMk id="5" creationId="{611C9B7B-37F4-452A-82B3-8A7F77CCDBF4}"/>
          </ac:picMkLst>
        </pc:picChg>
        <pc:picChg chg="add del mod">
          <ac:chgData name="Danett Pepito" userId="ddef1e2176689e9a" providerId="LiveId" clId="{B2185394-3AFD-42B2-9285-3B672C598A56}" dt="2022-03-22T07:04:45.970" v="2911" actId="478"/>
          <ac:picMkLst>
            <pc:docMk/>
            <pc:sldMk cId="963759518" sldId="337"/>
            <ac:picMk id="5" creationId="{A03343C5-CF33-44A1-92AB-3537F4E830A9}"/>
          </ac:picMkLst>
        </pc:picChg>
      </pc:sldChg>
      <pc:sldChg chg="delSp modSp add del mod replId">
        <pc:chgData name="Danett Pepito" userId="ddef1e2176689e9a" providerId="LiveId" clId="{B2185394-3AFD-42B2-9285-3B672C598A56}" dt="2022-03-22T06:44:45.591" v="2666" actId="47"/>
        <pc:sldMkLst>
          <pc:docMk/>
          <pc:sldMk cId="1100548520" sldId="338"/>
        </pc:sldMkLst>
        <pc:spChg chg="mod">
          <ac:chgData name="Danett Pepito" userId="ddef1e2176689e9a" providerId="LiveId" clId="{B2185394-3AFD-42B2-9285-3B672C598A56}" dt="2022-03-22T06:40:18.800" v="2659" actId="20577"/>
          <ac:spMkLst>
            <pc:docMk/>
            <pc:sldMk cId="1100548520" sldId="338"/>
            <ac:spMk id="78" creationId="{00000000-0000-0000-0000-000000000000}"/>
          </ac:spMkLst>
        </pc:spChg>
        <pc:picChg chg="del">
          <ac:chgData name="Danett Pepito" userId="ddef1e2176689e9a" providerId="LiveId" clId="{B2185394-3AFD-42B2-9285-3B672C598A56}" dt="2022-03-22T06:40:16.305" v="2656" actId="478"/>
          <ac:picMkLst>
            <pc:docMk/>
            <pc:sldMk cId="1100548520" sldId="338"/>
            <ac:picMk id="4" creationId="{4B5C1DD5-E373-4EB8-8281-8A5CD523DCA1}"/>
          </ac:picMkLst>
        </pc:picChg>
        <pc:picChg chg="del">
          <ac:chgData name="Danett Pepito" userId="ddef1e2176689e9a" providerId="LiveId" clId="{B2185394-3AFD-42B2-9285-3B672C598A56}" dt="2022-03-22T06:40:17.215" v="2657" actId="478"/>
          <ac:picMkLst>
            <pc:docMk/>
            <pc:sldMk cId="1100548520" sldId="338"/>
            <ac:picMk id="6" creationId="{6476CB8F-7A1D-435E-92D3-F7A2572F01F7}"/>
          </ac:picMkLst>
        </pc:picChg>
      </pc:sldChg>
      <pc:sldChg chg="modSp add del mod">
        <pc:chgData name="Danett Pepito" userId="ddef1e2176689e9a" providerId="LiveId" clId="{B2185394-3AFD-42B2-9285-3B672C598A56}" dt="2022-03-22T06:45:01.455" v="2672" actId="47"/>
        <pc:sldMkLst>
          <pc:docMk/>
          <pc:sldMk cId="2571214232" sldId="339"/>
        </pc:sldMkLst>
        <pc:spChg chg="mod">
          <ac:chgData name="Danett Pepito" userId="ddef1e2176689e9a" providerId="LiveId" clId="{B2185394-3AFD-42B2-9285-3B672C598A56}" dt="2022-03-22T06:44:59.918" v="2671" actId="20577"/>
          <ac:spMkLst>
            <pc:docMk/>
            <pc:sldMk cId="2571214232" sldId="339"/>
            <ac:spMk id="73" creationId="{00000000-0000-0000-0000-000000000000}"/>
          </ac:spMkLst>
        </pc:spChg>
      </pc:sldChg>
      <pc:sldChg chg="addSp modSp add mod replId">
        <pc:chgData name="Danett Pepito" userId="ddef1e2176689e9a" providerId="LiveId" clId="{B2185394-3AFD-42B2-9285-3B672C598A56}" dt="2022-03-22T06:55:12.921" v="2776" actId="20577"/>
        <pc:sldMkLst>
          <pc:docMk/>
          <pc:sldMk cId="744605713" sldId="340"/>
        </pc:sldMkLst>
        <pc:spChg chg="mod">
          <ac:chgData name="Danett Pepito" userId="ddef1e2176689e9a" providerId="LiveId" clId="{B2185394-3AFD-42B2-9285-3B672C598A56}" dt="2022-03-22T06:45:05.842" v="2676" actId="20577"/>
          <ac:spMkLst>
            <pc:docMk/>
            <pc:sldMk cId="744605713" sldId="340"/>
            <ac:spMk id="78" creationId="{00000000-0000-0000-0000-000000000000}"/>
          </ac:spMkLst>
        </pc:spChg>
        <pc:graphicFrameChg chg="modGraphic">
          <ac:chgData name="Danett Pepito" userId="ddef1e2176689e9a" providerId="LiveId" clId="{B2185394-3AFD-42B2-9285-3B672C598A56}" dt="2022-03-22T06:55:12.921" v="2776" actId="20577"/>
          <ac:graphicFrameMkLst>
            <pc:docMk/>
            <pc:sldMk cId="744605713" sldId="340"/>
            <ac:graphicFrameMk id="79" creationId="{00000000-0000-0000-0000-000000000000}"/>
          </ac:graphicFrameMkLst>
        </pc:graphicFrameChg>
        <pc:picChg chg="add mod">
          <ac:chgData name="Danett Pepito" userId="ddef1e2176689e9a" providerId="LiveId" clId="{B2185394-3AFD-42B2-9285-3B672C598A56}" dt="2022-03-22T06:53:41.081" v="2732" actId="1076"/>
          <ac:picMkLst>
            <pc:docMk/>
            <pc:sldMk cId="744605713" sldId="340"/>
            <ac:picMk id="4" creationId="{385E23F3-E161-4735-8398-54A170841303}"/>
          </ac:picMkLst>
        </pc:picChg>
        <pc:picChg chg="add mod">
          <ac:chgData name="Danett Pepito" userId="ddef1e2176689e9a" providerId="LiveId" clId="{B2185394-3AFD-42B2-9285-3B672C598A56}" dt="2022-03-22T06:54:36.583" v="2737" actId="14100"/>
          <ac:picMkLst>
            <pc:docMk/>
            <pc:sldMk cId="744605713" sldId="340"/>
            <ac:picMk id="6" creationId="{EC6BB872-C65F-4994-94A4-1017EC2E4B27}"/>
          </ac:picMkLst>
        </pc:picChg>
      </pc:sldChg>
      <pc:sldChg chg="addSp delSp modSp add mod">
        <pc:chgData name="Danett Pepito" userId="ddef1e2176689e9a" providerId="LiveId" clId="{B2185394-3AFD-42B2-9285-3B672C598A56}" dt="2022-03-22T07:00:54.145" v="2898" actId="1076"/>
        <pc:sldMkLst>
          <pc:docMk/>
          <pc:sldMk cId="2558664074" sldId="341"/>
        </pc:sldMkLst>
        <pc:spChg chg="mod">
          <ac:chgData name="Danett Pepito" userId="ddef1e2176689e9a" providerId="LiveId" clId="{B2185394-3AFD-42B2-9285-3B672C598A56}" dt="2022-03-22T06:58:03.295" v="2781" actId="20577"/>
          <ac:spMkLst>
            <pc:docMk/>
            <pc:sldMk cId="2558664074" sldId="341"/>
            <ac:spMk id="73" creationId="{00000000-0000-0000-0000-000000000000}"/>
          </ac:spMkLst>
        </pc:spChg>
        <pc:picChg chg="add mod">
          <ac:chgData name="Danett Pepito" userId="ddef1e2176689e9a" providerId="LiveId" clId="{B2185394-3AFD-42B2-9285-3B672C598A56}" dt="2022-03-22T07:00:54.145" v="2898" actId="1076"/>
          <ac:picMkLst>
            <pc:docMk/>
            <pc:sldMk cId="2558664074" sldId="341"/>
            <ac:picMk id="4" creationId="{EFE735C4-592A-4BF7-A5B0-6FE68304E33F}"/>
          </ac:picMkLst>
        </pc:picChg>
        <pc:picChg chg="del">
          <ac:chgData name="Danett Pepito" userId="ddef1e2176689e9a" providerId="LiveId" clId="{B2185394-3AFD-42B2-9285-3B672C598A56}" dt="2022-03-22T06:58:10.973" v="2786" actId="478"/>
          <ac:picMkLst>
            <pc:docMk/>
            <pc:sldMk cId="2558664074" sldId="341"/>
            <ac:picMk id="5" creationId="{611C9B7B-37F4-452A-82B3-8A7F77CCDBF4}"/>
          </ac:picMkLst>
        </pc:picChg>
      </pc:sldChg>
      <pc:sldChg chg="addSp delSp modSp add mod replId">
        <pc:chgData name="Danett Pepito" userId="ddef1e2176689e9a" providerId="LiveId" clId="{B2185394-3AFD-42B2-9285-3B672C598A56}" dt="2022-03-22T07:16:19.387" v="3017" actId="20577"/>
        <pc:sldMkLst>
          <pc:docMk/>
          <pc:sldMk cId="1883075721" sldId="342"/>
        </pc:sldMkLst>
        <pc:spChg chg="mod">
          <ac:chgData name="Danett Pepito" userId="ddef1e2176689e9a" providerId="LiveId" clId="{B2185394-3AFD-42B2-9285-3B672C598A56}" dt="2022-03-22T07:16:19.387" v="3017" actId="20577"/>
          <ac:spMkLst>
            <pc:docMk/>
            <pc:sldMk cId="1883075721" sldId="342"/>
            <ac:spMk id="78" creationId="{00000000-0000-0000-0000-000000000000}"/>
          </ac:spMkLst>
        </pc:spChg>
        <pc:graphicFrameChg chg="modGraphic">
          <ac:chgData name="Danett Pepito" userId="ddef1e2176689e9a" providerId="LiveId" clId="{B2185394-3AFD-42B2-9285-3B672C598A56}" dt="2022-03-22T07:15:44.822" v="2999" actId="20577"/>
          <ac:graphicFrameMkLst>
            <pc:docMk/>
            <pc:sldMk cId="1883075721" sldId="342"/>
            <ac:graphicFrameMk id="79" creationId="{00000000-0000-0000-0000-000000000000}"/>
          </ac:graphicFrameMkLst>
        </pc:graphicFrameChg>
        <pc:picChg chg="add mod">
          <ac:chgData name="Danett Pepito" userId="ddef1e2176689e9a" providerId="LiveId" clId="{B2185394-3AFD-42B2-9285-3B672C598A56}" dt="2022-03-22T07:15:37.277" v="2963" actId="1076"/>
          <ac:picMkLst>
            <pc:docMk/>
            <pc:sldMk cId="1883075721" sldId="342"/>
            <ac:picMk id="4" creationId="{12933F17-7B07-4335-95E8-74F53DDD9075}"/>
          </ac:picMkLst>
        </pc:picChg>
        <pc:picChg chg="del">
          <ac:chgData name="Danett Pepito" userId="ddef1e2176689e9a" providerId="LiveId" clId="{B2185394-3AFD-42B2-9285-3B672C598A56}" dt="2022-03-22T06:58:08.516" v="2784" actId="478"/>
          <ac:picMkLst>
            <pc:docMk/>
            <pc:sldMk cId="1883075721" sldId="342"/>
            <ac:picMk id="4" creationId="{385E23F3-E161-4735-8398-54A170841303}"/>
          </ac:picMkLst>
        </pc:picChg>
        <pc:picChg chg="add mod">
          <ac:chgData name="Danett Pepito" userId="ddef1e2176689e9a" providerId="LiveId" clId="{B2185394-3AFD-42B2-9285-3B672C598A56}" dt="2022-03-22T07:16:09.057" v="3004" actId="1076"/>
          <ac:picMkLst>
            <pc:docMk/>
            <pc:sldMk cId="1883075721" sldId="342"/>
            <ac:picMk id="6" creationId="{C9C35211-3E88-4C6B-B1E0-D5273229D348}"/>
          </ac:picMkLst>
        </pc:picChg>
        <pc:picChg chg="del">
          <ac:chgData name="Danett Pepito" userId="ddef1e2176689e9a" providerId="LiveId" clId="{B2185394-3AFD-42B2-9285-3B672C598A56}" dt="2022-03-22T06:58:09.283" v="2785" actId="478"/>
          <ac:picMkLst>
            <pc:docMk/>
            <pc:sldMk cId="1883075721" sldId="342"/>
            <ac:picMk id="6" creationId="{EC6BB872-C65F-4994-94A4-1017EC2E4B27}"/>
          </ac:picMkLst>
        </pc:picChg>
      </pc:sldChg>
      <pc:sldChg chg="delSp modSp add mod">
        <pc:chgData name="Danett Pepito" userId="ddef1e2176689e9a" providerId="LiveId" clId="{B2185394-3AFD-42B2-9285-3B672C598A56}" dt="2022-03-22T07:05:12.913" v="2923" actId="1076"/>
        <pc:sldMkLst>
          <pc:docMk/>
          <pc:sldMk cId="2024435106" sldId="343"/>
        </pc:sldMkLst>
        <pc:spChg chg="mod">
          <ac:chgData name="Danett Pepito" userId="ddef1e2176689e9a" providerId="LiveId" clId="{B2185394-3AFD-42B2-9285-3B672C598A56}" dt="2022-03-22T07:05:07.267" v="2920" actId="20577"/>
          <ac:spMkLst>
            <pc:docMk/>
            <pc:sldMk cId="2024435106" sldId="343"/>
            <ac:spMk id="73" creationId="{00000000-0000-0000-0000-000000000000}"/>
          </ac:spMkLst>
        </pc:spChg>
        <pc:picChg chg="del">
          <ac:chgData name="Danett Pepito" userId="ddef1e2176689e9a" providerId="LiveId" clId="{B2185394-3AFD-42B2-9285-3B672C598A56}" dt="2022-03-22T07:04:41.526" v="2910" actId="478"/>
          <ac:picMkLst>
            <pc:docMk/>
            <pc:sldMk cId="2024435106" sldId="343"/>
            <ac:picMk id="4" creationId="{1EE274FE-E52B-4AA7-99CA-A8DA4DEFC9B2}"/>
          </ac:picMkLst>
        </pc:picChg>
        <pc:picChg chg="mod">
          <ac:chgData name="Danett Pepito" userId="ddef1e2176689e9a" providerId="LiveId" clId="{B2185394-3AFD-42B2-9285-3B672C598A56}" dt="2022-03-22T07:05:12.913" v="2923" actId="1076"/>
          <ac:picMkLst>
            <pc:docMk/>
            <pc:sldMk cId="2024435106" sldId="343"/>
            <ac:picMk id="5" creationId="{A03343C5-CF33-44A1-92AB-3537F4E830A9}"/>
          </ac:picMkLst>
        </pc:picChg>
      </pc:sldChg>
      <pc:sldChg chg="addSp delSp modSp add mod ord">
        <pc:chgData name="Danett Pepito" userId="ddef1e2176689e9a" providerId="LiveId" clId="{B2185394-3AFD-42B2-9285-3B672C598A56}" dt="2022-03-22T07:08:14.804" v="2960" actId="1076"/>
        <pc:sldMkLst>
          <pc:docMk/>
          <pc:sldMk cId="2516317635" sldId="344"/>
        </pc:sldMkLst>
        <pc:spChg chg="mod">
          <ac:chgData name="Danett Pepito" userId="ddef1e2176689e9a" providerId="LiveId" clId="{B2185394-3AFD-42B2-9285-3B672C598A56}" dt="2022-03-22T07:05:21.953" v="2950" actId="20577"/>
          <ac:spMkLst>
            <pc:docMk/>
            <pc:sldMk cId="2516317635" sldId="344"/>
            <ac:spMk id="78" creationId="{00000000-0000-0000-0000-000000000000}"/>
          </ac:spMkLst>
        </pc:spChg>
        <pc:picChg chg="del">
          <ac:chgData name="Danett Pepito" userId="ddef1e2176689e9a" providerId="LiveId" clId="{B2185394-3AFD-42B2-9285-3B672C598A56}" dt="2022-03-22T07:04:33.926" v="2908" actId="478"/>
          <ac:picMkLst>
            <pc:docMk/>
            <pc:sldMk cId="2516317635" sldId="344"/>
            <ac:picMk id="4" creationId="{4B5C1DD5-E373-4EB8-8281-8A5CD523DCA1}"/>
          </ac:picMkLst>
        </pc:picChg>
        <pc:picChg chg="add mod">
          <ac:chgData name="Danett Pepito" userId="ddef1e2176689e9a" providerId="LiveId" clId="{B2185394-3AFD-42B2-9285-3B672C598A56}" dt="2022-03-22T07:08:14.804" v="2960" actId="1076"/>
          <ac:picMkLst>
            <pc:docMk/>
            <pc:sldMk cId="2516317635" sldId="344"/>
            <ac:picMk id="5" creationId="{C8F7877E-62EE-45D9-8729-6F1860059594}"/>
          </ac:picMkLst>
        </pc:picChg>
        <pc:picChg chg="del">
          <ac:chgData name="Danett Pepito" userId="ddef1e2176689e9a" providerId="LiveId" clId="{B2185394-3AFD-42B2-9285-3B672C598A56}" dt="2022-03-22T07:04:34.833" v="2909" actId="478"/>
          <ac:picMkLst>
            <pc:docMk/>
            <pc:sldMk cId="2516317635" sldId="344"/>
            <ac:picMk id="6" creationId="{6476CB8F-7A1D-435E-92D3-F7A2572F01F7}"/>
          </ac:picMkLst>
        </pc:picChg>
        <pc:picChg chg="add mod">
          <ac:chgData name="Danett Pepito" userId="ddef1e2176689e9a" providerId="LiveId" clId="{B2185394-3AFD-42B2-9285-3B672C598A56}" dt="2022-03-22T07:08:07.137" v="2959" actId="14100"/>
          <ac:picMkLst>
            <pc:docMk/>
            <pc:sldMk cId="2516317635" sldId="344"/>
            <ac:picMk id="8" creationId="{6AB1E822-4D6B-4C9E-89A5-84CE0F6C0A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06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74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64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993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371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816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916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7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99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61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2869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0251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3463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8460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791059-2EC8-47D0-90B5-78CA98060483}"/>
              </a:ext>
            </a:extLst>
          </p:cNvPr>
          <p:cNvPicPr>
            <a:picLocks noChangeAspect="1"/>
          </p:cNvPicPr>
          <p:nvPr/>
        </p:nvPicPr>
        <p:blipFill>
          <a:blip r:embed="rId4"/>
          <a:stretch>
            <a:fillRect/>
          </a:stretch>
        </p:blipFill>
        <p:spPr>
          <a:xfrm>
            <a:off x="311700" y="1736369"/>
            <a:ext cx="8602980" cy="2384604"/>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5652185A-26F4-49FA-8111-20AD6BEAC0AD}"/>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514161852"/>
              </p:ext>
            </p:extLst>
          </p:nvPr>
        </p:nvGraphicFramePr>
        <p:xfrm>
          <a:off x="285722" y="3887498"/>
          <a:ext cx="8520600" cy="11886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but requires more formatting</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1E6B19A-33B0-412D-A8BB-C0F93E7ADBED}"/>
              </a:ext>
            </a:extLst>
          </p:cNvPr>
          <p:cNvPicPr>
            <a:picLocks noChangeAspect="1"/>
          </p:cNvPicPr>
          <p:nvPr/>
        </p:nvPicPr>
        <p:blipFill>
          <a:blip r:embed="rId4"/>
          <a:stretch>
            <a:fillRect/>
          </a:stretch>
        </p:blipFill>
        <p:spPr>
          <a:xfrm>
            <a:off x="285722" y="1148533"/>
            <a:ext cx="6427498" cy="1210978"/>
          </a:xfrm>
          <a:prstGeom prst="rect">
            <a:avLst/>
          </a:prstGeom>
        </p:spPr>
      </p:pic>
      <p:pic>
        <p:nvPicPr>
          <p:cNvPr id="6" name="Picture 5">
            <a:extLst>
              <a:ext uri="{FF2B5EF4-FFF2-40B4-BE49-F238E27FC236}">
                <a16:creationId xmlns:a16="http://schemas.microsoft.com/office/drawing/2014/main" id="{69D8F168-9273-4EC5-9654-55798B0416D9}"/>
              </a:ext>
            </a:extLst>
          </p:cNvPr>
          <p:cNvPicPr>
            <a:picLocks noChangeAspect="1"/>
          </p:cNvPicPr>
          <p:nvPr/>
        </p:nvPicPr>
        <p:blipFill>
          <a:blip r:embed="rId5"/>
          <a:stretch>
            <a:fillRect/>
          </a:stretch>
        </p:blipFill>
        <p:spPr>
          <a:xfrm>
            <a:off x="5295337" y="1844167"/>
            <a:ext cx="2835766" cy="1879646"/>
          </a:xfrm>
          <a:prstGeom prst="rect">
            <a:avLst/>
          </a:prstGeom>
        </p:spPr>
      </p:pic>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DE3FE65-FCB5-454B-B0C3-96F683DBEF90}"/>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2604442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24669599"/>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(customer details are more formatted and easier to read)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82DD192F-4F8D-4488-A1DA-306ED9C1ED98}"/>
              </a:ext>
            </a:extLst>
          </p:cNvPr>
          <p:cNvPicPr>
            <a:picLocks noChangeAspect="1"/>
          </p:cNvPicPr>
          <p:nvPr/>
        </p:nvPicPr>
        <p:blipFill>
          <a:blip r:embed="rId4"/>
          <a:stretch>
            <a:fillRect/>
          </a:stretch>
        </p:blipFill>
        <p:spPr>
          <a:xfrm>
            <a:off x="285722" y="971587"/>
            <a:ext cx="7514326" cy="2111464"/>
          </a:xfrm>
          <a:prstGeom prst="rect">
            <a:avLst/>
          </a:prstGeom>
        </p:spPr>
      </p:pic>
      <p:pic>
        <p:nvPicPr>
          <p:cNvPr id="13" name="Picture 12">
            <a:extLst>
              <a:ext uri="{FF2B5EF4-FFF2-40B4-BE49-F238E27FC236}">
                <a16:creationId xmlns:a16="http://schemas.microsoft.com/office/drawing/2014/main" id="{82E3AA44-5C8D-4ECD-A9FF-DE93BFD35D17}"/>
              </a:ext>
            </a:extLst>
          </p:cNvPr>
          <p:cNvPicPr>
            <a:picLocks noChangeAspect="1"/>
          </p:cNvPicPr>
          <p:nvPr/>
        </p:nvPicPr>
        <p:blipFill>
          <a:blip r:embed="rId5"/>
          <a:stretch>
            <a:fillRect/>
          </a:stretch>
        </p:blipFill>
        <p:spPr>
          <a:xfrm>
            <a:off x="5399392" y="1965936"/>
            <a:ext cx="3058808" cy="1654953"/>
          </a:xfrm>
          <a:prstGeom prst="rect">
            <a:avLst/>
          </a:prstGeom>
        </p:spPr>
      </p:pic>
    </p:spTree>
    <p:extLst>
      <p:ext uri="{BB962C8B-B14F-4D97-AF65-F5344CB8AC3E}">
        <p14:creationId xmlns:p14="http://schemas.microsoft.com/office/powerpoint/2010/main" val="347464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8DD54BB7-2D0F-44A6-929C-25FCBAFC6DB1}"/>
              </a:ext>
            </a:extLst>
          </p:cNvPr>
          <p:cNvPicPr>
            <a:picLocks noChangeAspect="1"/>
          </p:cNvPicPr>
          <p:nvPr/>
        </p:nvPicPr>
        <p:blipFill>
          <a:blip r:embed="rId4"/>
          <a:stretch>
            <a:fillRect/>
          </a:stretch>
        </p:blipFill>
        <p:spPr>
          <a:xfrm>
            <a:off x="240029" y="1669095"/>
            <a:ext cx="8663940" cy="1805309"/>
          </a:xfrm>
          <a:prstGeom prst="rect">
            <a:avLst/>
          </a:prstGeom>
        </p:spPr>
      </p:pic>
    </p:spTree>
    <p:extLst>
      <p:ext uri="{BB962C8B-B14F-4D97-AF65-F5344CB8AC3E}">
        <p14:creationId xmlns:p14="http://schemas.microsoft.com/office/powerpoint/2010/main" val="4234631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632018"/>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Function prints details on separate page with </a:t>
                      </a:r>
                      <a:r>
                        <a:rPr lang="en-NZ" sz="1800">
                          <a:latin typeface="Avenir Next LT Pro" panose="020B0504020202020204" pitchFamily="34" charset="0"/>
                        </a:rPr>
                        <a:t>formatting – total cost added.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B98BF2CF-9E91-4D5C-A4B7-0078ABC3B26E}"/>
              </a:ext>
            </a:extLst>
          </p:cNvPr>
          <p:cNvPicPr>
            <a:picLocks noChangeAspect="1"/>
          </p:cNvPicPr>
          <p:nvPr/>
        </p:nvPicPr>
        <p:blipFill>
          <a:blip r:embed="rId4"/>
          <a:stretch>
            <a:fillRect/>
          </a:stretch>
        </p:blipFill>
        <p:spPr>
          <a:xfrm>
            <a:off x="337678" y="1028198"/>
            <a:ext cx="6286500" cy="2097658"/>
          </a:xfrm>
          <a:prstGeom prst="rect">
            <a:avLst/>
          </a:prstGeom>
        </p:spPr>
      </p:pic>
      <p:pic>
        <p:nvPicPr>
          <p:cNvPr id="6" name="Picture 5">
            <a:extLst>
              <a:ext uri="{FF2B5EF4-FFF2-40B4-BE49-F238E27FC236}">
                <a16:creationId xmlns:a16="http://schemas.microsoft.com/office/drawing/2014/main" id="{4E71B2F0-0B11-4536-A756-E236F85016A1}"/>
              </a:ext>
            </a:extLst>
          </p:cNvPr>
          <p:cNvPicPr>
            <a:picLocks noChangeAspect="1"/>
          </p:cNvPicPr>
          <p:nvPr/>
        </p:nvPicPr>
        <p:blipFill>
          <a:blip r:embed="rId5"/>
          <a:stretch>
            <a:fillRect/>
          </a:stretch>
        </p:blipFill>
        <p:spPr>
          <a:xfrm>
            <a:off x="5562053" y="1834964"/>
            <a:ext cx="2124249" cy="1913446"/>
          </a:xfrm>
          <a:prstGeom prst="rect">
            <a:avLst/>
          </a:prstGeom>
        </p:spPr>
      </p:pic>
    </p:spTree>
    <p:extLst>
      <p:ext uri="{BB962C8B-B14F-4D97-AF65-F5344CB8AC3E}">
        <p14:creationId xmlns:p14="http://schemas.microsoft.com/office/powerpoint/2010/main" val="4222922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25B60CA-1A8B-4087-AF44-F414AF1F99D8}"/>
              </a:ext>
            </a:extLst>
          </p:cNvPr>
          <p:cNvPicPr>
            <a:picLocks noChangeAspect="1"/>
          </p:cNvPicPr>
          <p:nvPr/>
        </p:nvPicPr>
        <p:blipFill>
          <a:blip r:embed="rId4"/>
          <a:stretch>
            <a:fillRect/>
          </a:stretch>
        </p:blipFill>
        <p:spPr>
          <a:xfrm>
            <a:off x="432859" y="1690597"/>
            <a:ext cx="8399440" cy="2650490"/>
          </a:xfrm>
          <a:prstGeom prst="rect">
            <a:avLst/>
          </a:prstGeom>
        </p:spPr>
      </p:pic>
    </p:spTree>
    <p:extLst>
      <p:ext uri="{BB962C8B-B14F-4D97-AF65-F5344CB8AC3E}">
        <p14:creationId xmlns:p14="http://schemas.microsoft.com/office/powerpoint/2010/main" val="247637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003455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p>
                      <a:pPr marL="0" lvl="0" indent="0" algn="l" rtl="0">
                        <a:spcBef>
                          <a:spcPts val="0"/>
                        </a:spcBef>
                        <a:spcAft>
                          <a:spcPts val="0"/>
                        </a:spcAft>
                        <a:buNone/>
                      </a:pPr>
                      <a:r>
                        <a:rPr lang="en-NZ" sz="1000" dirty="0">
                          <a:latin typeface="Avenir Next LT Pro" panose="020B0504020202020204" pitchFamily="34" charset="0"/>
                        </a:rPr>
                        <a:t>***Delivery charge (less than 5) not applied</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and address</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8" name="Picture 7">
            <a:extLst>
              <a:ext uri="{FF2B5EF4-FFF2-40B4-BE49-F238E27FC236}">
                <a16:creationId xmlns:a16="http://schemas.microsoft.com/office/drawing/2014/main" id="{9D9C50E4-281C-4FBC-8EC1-A69F772498BD}"/>
              </a:ext>
            </a:extLst>
          </p:cNvPr>
          <p:cNvPicPr>
            <a:picLocks noChangeAspect="1"/>
          </p:cNvPicPr>
          <p:nvPr/>
        </p:nvPicPr>
        <p:blipFill>
          <a:blip r:embed="rId4"/>
          <a:stretch>
            <a:fillRect/>
          </a:stretch>
        </p:blipFill>
        <p:spPr>
          <a:xfrm>
            <a:off x="6164790" y="659186"/>
            <a:ext cx="2031125" cy="1555302"/>
          </a:xfrm>
          <a:prstGeom prst="rect">
            <a:avLst/>
          </a:prstGeom>
        </p:spPr>
      </p:pic>
      <p:pic>
        <p:nvPicPr>
          <p:cNvPr id="10" name="Picture 9">
            <a:extLst>
              <a:ext uri="{FF2B5EF4-FFF2-40B4-BE49-F238E27FC236}">
                <a16:creationId xmlns:a16="http://schemas.microsoft.com/office/drawing/2014/main" id="{98ED3790-9AD4-4927-9531-130FD32BD0EB}"/>
              </a:ext>
            </a:extLst>
          </p:cNvPr>
          <p:cNvPicPr>
            <a:picLocks noChangeAspect="1"/>
          </p:cNvPicPr>
          <p:nvPr/>
        </p:nvPicPr>
        <p:blipFill>
          <a:blip r:embed="rId5"/>
          <a:stretch>
            <a:fillRect/>
          </a:stretch>
        </p:blipFill>
        <p:spPr>
          <a:xfrm>
            <a:off x="6164790" y="2266208"/>
            <a:ext cx="2031125" cy="1708349"/>
          </a:xfrm>
          <a:prstGeom prst="rect">
            <a:avLst/>
          </a:prstGeom>
        </p:spPr>
      </p:pic>
      <p:pic>
        <p:nvPicPr>
          <p:cNvPr id="12" name="Picture 11">
            <a:extLst>
              <a:ext uri="{FF2B5EF4-FFF2-40B4-BE49-F238E27FC236}">
                <a16:creationId xmlns:a16="http://schemas.microsoft.com/office/drawing/2014/main" id="{2D52FDB9-EFBB-41BA-9E17-1AB5B18EC319}"/>
              </a:ext>
            </a:extLst>
          </p:cNvPr>
          <p:cNvPicPr>
            <a:picLocks noChangeAspect="1"/>
          </p:cNvPicPr>
          <p:nvPr/>
        </p:nvPicPr>
        <p:blipFill>
          <a:blip r:embed="rId6"/>
          <a:stretch>
            <a:fillRect/>
          </a:stretch>
        </p:blipFill>
        <p:spPr>
          <a:xfrm>
            <a:off x="285721" y="1223694"/>
            <a:ext cx="5752383" cy="2304366"/>
          </a:xfrm>
          <a:prstGeom prst="rect">
            <a:avLst/>
          </a:prstGeom>
        </p:spPr>
      </p:pic>
    </p:spTree>
    <p:extLst>
      <p:ext uri="{BB962C8B-B14F-4D97-AF65-F5344CB8AC3E}">
        <p14:creationId xmlns:p14="http://schemas.microsoft.com/office/powerpoint/2010/main" val="4029085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43CD6E65-610D-49F1-BA44-3A9926944D7B}"/>
              </a:ext>
            </a:extLst>
          </p:cNvPr>
          <p:cNvPicPr>
            <a:picLocks noChangeAspect="1"/>
          </p:cNvPicPr>
          <p:nvPr/>
        </p:nvPicPr>
        <p:blipFill>
          <a:blip r:embed="rId4"/>
          <a:stretch>
            <a:fillRect/>
          </a:stretch>
        </p:blipFill>
        <p:spPr>
          <a:xfrm>
            <a:off x="407669" y="1289672"/>
            <a:ext cx="8328660" cy="2926886"/>
          </a:xfrm>
          <a:prstGeom prst="rect">
            <a:avLst/>
          </a:prstGeom>
        </p:spPr>
      </p:pic>
    </p:spTree>
    <p:extLst>
      <p:ext uri="{BB962C8B-B14F-4D97-AF65-F5344CB8AC3E}">
        <p14:creationId xmlns:p14="http://schemas.microsoft.com/office/powerpoint/2010/main" val="37103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46837644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added $9 delivery charge to less than 5 items, but free if 5 or more items ordered.</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09AF9B9-2ECD-4E6B-A7E1-A9D791C28D3B}"/>
              </a:ext>
            </a:extLst>
          </p:cNvPr>
          <p:cNvSpPr txBox="1"/>
          <p:nvPr/>
        </p:nvSpPr>
        <p:spPr>
          <a:xfrm>
            <a:off x="1463040" y="1463040"/>
            <a:ext cx="3375660" cy="1015663"/>
          </a:xfrm>
          <a:prstGeom prst="rect">
            <a:avLst/>
          </a:prstGeom>
          <a:noFill/>
        </p:spPr>
        <p:txBody>
          <a:bodyPr wrap="square" rtlCol="0">
            <a:spAutoFit/>
          </a:bodyPr>
          <a:lstStyle/>
          <a:p>
            <a:r>
              <a:rPr lang="en-NZ" sz="3000" b="1" dirty="0"/>
              <a:t>ADD DELIVERY CHARGE</a:t>
            </a:r>
          </a:p>
        </p:txBody>
      </p:sp>
    </p:spTree>
    <p:extLst>
      <p:ext uri="{BB962C8B-B14F-4D97-AF65-F5344CB8AC3E}">
        <p14:creationId xmlns:p14="http://schemas.microsoft.com/office/powerpoint/2010/main" val="962056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611C9B7B-37F4-452A-82B3-8A7F77CCDBF4}"/>
              </a:ext>
            </a:extLst>
          </p:cNvPr>
          <p:cNvPicPr>
            <a:picLocks noChangeAspect="1"/>
          </p:cNvPicPr>
          <p:nvPr/>
        </p:nvPicPr>
        <p:blipFill>
          <a:blip r:embed="rId4"/>
          <a:stretch>
            <a:fillRect/>
          </a:stretch>
        </p:blipFill>
        <p:spPr>
          <a:xfrm>
            <a:off x="311699" y="1486167"/>
            <a:ext cx="8520601" cy="2408328"/>
          </a:xfrm>
          <a:prstGeom prst="rect">
            <a:avLst/>
          </a:prstGeom>
        </p:spPr>
      </p:pic>
    </p:spTree>
    <p:extLst>
      <p:ext uri="{BB962C8B-B14F-4D97-AF65-F5344CB8AC3E}">
        <p14:creationId xmlns:p14="http://schemas.microsoft.com/office/powerpoint/2010/main" val="188973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2463493"/>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B5C1DD5-E373-4EB8-8281-8A5CD523DCA1}"/>
              </a:ext>
            </a:extLst>
          </p:cNvPr>
          <p:cNvPicPr>
            <a:picLocks noChangeAspect="1"/>
          </p:cNvPicPr>
          <p:nvPr/>
        </p:nvPicPr>
        <p:blipFill>
          <a:blip r:embed="rId4"/>
          <a:stretch>
            <a:fillRect/>
          </a:stretch>
        </p:blipFill>
        <p:spPr>
          <a:xfrm>
            <a:off x="285722" y="915786"/>
            <a:ext cx="4342875" cy="2782682"/>
          </a:xfrm>
          <a:prstGeom prst="rect">
            <a:avLst/>
          </a:prstGeom>
        </p:spPr>
      </p:pic>
      <p:pic>
        <p:nvPicPr>
          <p:cNvPr id="6" name="Picture 5">
            <a:extLst>
              <a:ext uri="{FF2B5EF4-FFF2-40B4-BE49-F238E27FC236}">
                <a16:creationId xmlns:a16="http://schemas.microsoft.com/office/drawing/2014/main" id="{6476CB8F-7A1D-435E-92D3-F7A2572F01F7}"/>
              </a:ext>
            </a:extLst>
          </p:cNvPr>
          <p:cNvPicPr>
            <a:picLocks noChangeAspect="1"/>
          </p:cNvPicPr>
          <p:nvPr/>
        </p:nvPicPr>
        <p:blipFill>
          <a:blip r:embed="rId5"/>
          <a:stretch>
            <a:fillRect/>
          </a:stretch>
        </p:blipFill>
        <p:spPr>
          <a:xfrm>
            <a:off x="4914319" y="1218108"/>
            <a:ext cx="3600953" cy="1991003"/>
          </a:xfrm>
          <a:prstGeom prst="rect">
            <a:avLst/>
          </a:prstGeom>
        </p:spPr>
      </p:pic>
    </p:spTree>
    <p:extLst>
      <p:ext uri="{BB962C8B-B14F-4D97-AF65-F5344CB8AC3E}">
        <p14:creationId xmlns:p14="http://schemas.microsoft.com/office/powerpoint/2010/main" val="389038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1EE274FE-E52B-4AA7-99CA-A8DA4DEFC9B2}"/>
              </a:ext>
            </a:extLst>
          </p:cNvPr>
          <p:cNvPicPr>
            <a:picLocks noChangeAspect="1"/>
          </p:cNvPicPr>
          <p:nvPr/>
        </p:nvPicPr>
        <p:blipFill rotWithShape="1">
          <a:blip r:embed="rId4"/>
          <a:srcRect l="-3" r="183"/>
          <a:stretch/>
        </p:blipFill>
        <p:spPr>
          <a:xfrm>
            <a:off x="277203" y="1510419"/>
            <a:ext cx="8589594" cy="2442101"/>
          </a:xfrm>
          <a:prstGeom prst="rect">
            <a:avLst/>
          </a:prstGeom>
        </p:spPr>
      </p:pic>
    </p:spTree>
    <p:extLst>
      <p:ext uri="{BB962C8B-B14F-4D97-AF65-F5344CB8AC3E}">
        <p14:creationId xmlns:p14="http://schemas.microsoft.com/office/powerpoint/2010/main" val="963759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2 -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C8F7877E-62EE-45D9-8729-6F1860059594}"/>
              </a:ext>
            </a:extLst>
          </p:cNvPr>
          <p:cNvPicPr>
            <a:picLocks noChangeAspect="1"/>
          </p:cNvPicPr>
          <p:nvPr/>
        </p:nvPicPr>
        <p:blipFill>
          <a:blip r:embed="rId4"/>
          <a:stretch>
            <a:fillRect/>
          </a:stretch>
        </p:blipFill>
        <p:spPr>
          <a:xfrm>
            <a:off x="5355179" y="915295"/>
            <a:ext cx="3298743" cy="2745311"/>
          </a:xfrm>
          <a:prstGeom prst="rect">
            <a:avLst/>
          </a:prstGeom>
        </p:spPr>
      </p:pic>
      <p:pic>
        <p:nvPicPr>
          <p:cNvPr id="8" name="Picture 7">
            <a:extLst>
              <a:ext uri="{FF2B5EF4-FFF2-40B4-BE49-F238E27FC236}">
                <a16:creationId xmlns:a16="http://schemas.microsoft.com/office/drawing/2014/main" id="{6AB1E822-4D6B-4C9E-89A5-84CE0F6C0A7A}"/>
              </a:ext>
            </a:extLst>
          </p:cNvPr>
          <p:cNvPicPr>
            <a:picLocks noChangeAspect="1"/>
          </p:cNvPicPr>
          <p:nvPr/>
        </p:nvPicPr>
        <p:blipFill>
          <a:blip r:embed="rId5"/>
          <a:stretch>
            <a:fillRect/>
          </a:stretch>
        </p:blipFill>
        <p:spPr>
          <a:xfrm>
            <a:off x="652521" y="1123801"/>
            <a:ext cx="3919479" cy="2536805"/>
          </a:xfrm>
          <a:prstGeom prst="rect">
            <a:avLst/>
          </a:prstGeom>
        </p:spPr>
      </p:pic>
    </p:spTree>
    <p:extLst>
      <p:ext uri="{BB962C8B-B14F-4D97-AF65-F5344CB8AC3E}">
        <p14:creationId xmlns:p14="http://schemas.microsoft.com/office/powerpoint/2010/main" val="251631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9 New Order or Exit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A03343C5-CF33-44A1-92AB-3537F4E830A9}"/>
              </a:ext>
            </a:extLst>
          </p:cNvPr>
          <p:cNvPicPr>
            <a:picLocks noChangeAspect="1"/>
          </p:cNvPicPr>
          <p:nvPr/>
        </p:nvPicPr>
        <p:blipFill>
          <a:blip r:embed="rId4"/>
          <a:stretch>
            <a:fillRect/>
          </a:stretch>
        </p:blipFill>
        <p:spPr>
          <a:xfrm>
            <a:off x="520770" y="1721846"/>
            <a:ext cx="8102460" cy="2438674"/>
          </a:xfrm>
          <a:prstGeom prst="rect">
            <a:avLst/>
          </a:prstGeom>
        </p:spPr>
      </p:pic>
    </p:spTree>
    <p:extLst>
      <p:ext uri="{BB962C8B-B14F-4D97-AF65-F5344CB8AC3E}">
        <p14:creationId xmlns:p14="http://schemas.microsoft.com/office/powerpoint/2010/main" val="2024435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9 Version 1 </a:t>
            </a:r>
            <a:r>
              <a:rPr lang="en" b="1" dirty="0">
                <a:latin typeface="Avenir Next LT Pro" panose="020B0504020202020204" pitchFamily="34" charset="0"/>
              </a:rPr>
              <a:t>-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32972518"/>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new order</a:t>
                      </a:r>
                    </a:p>
                    <a:p>
                      <a:pPr marL="0" lvl="0" indent="0" algn="l" rtl="0">
                        <a:spcBef>
                          <a:spcPts val="0"/>
                        </a:spcBef>
                        <a:spcAft>
                          <a:spcPts val="0"/>
                        </a:spcAft>
                        <a:buNone/>
                      </a:pPr>
                      <a:r>
                        <a:rPr lang="en-NZ" sz="1000" dirty="0">
                          <a:latin typeface="Avenir Next LT Pro" panose="020B0504020202020204" pitchFamily="34" charset="0"/>
                        </a:rPr>
                        <a:t>Entered 2 Choose exit</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“new order”</a:t>
                      </a:r>
                    </a:p>
                    <a:p>
                      <a:pPr marL="0" lvl="0" indent="0" algn="l" rtl="0">
                        <a:spcBef>
                          <a:spcPts val="0"/>
                        </a:spcBef>
                        <a:spcAft>
                          <a:spcPts val="0"/>
                        </a:spcAft>
                        <a:buNone/>
                      </a:pPr>
                      <a:r>
                        <a:rPr lang="en-NZ" sz="1000" dirty="0">
                          <a:latin typeface="Avenir Next LT Pro" panose="020B0504020202020204" pitchFamily="34" charset="0"/>
                        </a:rPr>
                        <a:t>Cancel worked – </a:t>
                      </a:r>
                      <a:r>
                        <a:rPr lang="en-NZ" sz="1000">
                          <a:latin typeface="Avenir Next LT Pro" panose="020B0504020202020204" pitchFamily="34" charset="0"/>
                        </a:rPr>
                        <a:t>printed “Exit”</a:t>
                      </a:r>
                      <a:endParaRPr lang="en-NZ" sz="1000" dirty="0">
                        <a:latin typeface="Avenir Next LT Pro" panose="020B0504020202020204" pitchFamily="34" charset="0"/>
                      </a:endParaRP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385E23F3-E161-4735-8398-54A170841303}"/>
              </a:ext>
            </a:extLst>
          </p:cNvPr>
          <p:cNvPicPr>
            <a:picLocks noChangeAspect="1"/>
          </p:cNvPicPr>
          <p:nvPr/>
        </p:nvPicPr>
        <p:blipFill>
          <a:blip r:embed="rId4"/>
          <a:stretch>
            <a:fillRect/>
          </a:stretch>
        </p:blipFill>
        <p:spPr>
          <a:xfrm>
            <a:off x="285722" y="937841"/>
            <a:ext cx="3788531" cy="2667068"/>
          </a:xfrm>
          <a:prstGeom prst="rect">
            <a:avLst/>
          </a:prstGeom>
        </p:spPr>
      </p:pic>
      <p:pic>
        <p:nvPicPr>
          <p:cNvPr id="6" name="Picture 5">
            <a:extLst>
              <a:ext uri="{FF2B5EF4-FFF2-40B4-BE49-F238E27FC236}">
                <a16:creationId xmlns:a16="http://schemas.microsoft.com/office/drawing/2014/main" id="{EC6BB872-C65F-4994-94A4-1017EC2E4B27}"/>
              </a:ext>
            </a:extLst>
          </p:cNvPr>
          <p:cNvPicPr>
            <a:picLocks noChangeAspect="1"/>
          </p:cNvPicPr>
          <p:nvPr/>
        </p:nvPicPr>
        <p:blipFill>
          <a:blip r:embed="rId5"/>
          <a:stretch>
            <a:fillRect/>
          </a:stretch>
        </p:blipFill>
        <p:spPr>
          <a:xfrm>
            <a:off x="4326376" y="937841"/>
            <a:ext cx="4246124" cy="2669314"/>
          </a:xfrm>
          <a:prstGeom prst="rect">
            <a:avLst/>
          </a:prstGeom>
        </p:spPr>
      </p:pic>
    </p:spTree>
    <p:extLst>
      <p:ext uri="{BB962C8B-B14F-4D97-AF65-F5344CB8AC3E}">
        <p14:creationId xmlns:p14="http://schemas.microsoft.com/office/powerpoint/2010/main" val="744605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9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EFE735C4-592A-4BF7-A5B0-6FE68304E33F}"/>
              </a:ext>
            </a:extLst>
          </p:cNvPr>
          <p:cNvPicPr>
            <a:picLocks noChangeAspect="1"/>
          </p:cNvPicPr>
          <p:nvPr/>
        </p:nvPicPr>
        <p:blipFill>
          <a:blip r:embed="rId4"/>
          <a:stretch>
            <a:fillRect/>
          </a:stretch>
        </p:blipFill>
        <p:spPr>
          <a:xfrm>
            <a:off x="627109" y="1447800"/>
            <a:ext cx="8152985" cy="2610992"/>
          </a:xfrm>
          <a:prstGeom prst="rect">
            <a:avLst/>
          </a:prstGeom>
        </p:spPr>
      </p:pic>
    </p:spTree>
    <p:extLst>
      <p:ext uri="{BB962C8B-B14F-4D97-AF65-F5344CB8AC3E}">
        <p14:creationId xmlns:p14="http://schemas.microsoft.com/office/powerpoint/2010/main" val="2558664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9 Version 2 - </a:t>
            </a:r>
            <a:r>
              <a:rPr lang="en" b="1">
                <a:latin typeface="Avenir Next LT Pro" panose="020B0504020202020204" pitchFamily="34" charset="0"/>
              </a:rPr>
              <a:t>Test Plan (integrated)</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714856609"/>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new order</a:t>
                      </a:r>
                    </a:p>
                    <a:p>
                      <a:pPr marL="0" lvl="0" indent="0" algn="l" rtl="0">
                        <a:spcBef>
                          <a:spcPts val="0"/>
                        </a:spcBef>
                        <a:spcAft>
                          <a:spcPts val="0"/>
                        </a:spcAft>
                        <a:buNone/>
                      </a:pPr>
                      <a:r>
                        <a:rPr lang="en-NZ" sz="1000" dirty="0">
                          <a:latin typeface="Avenir Next LT Pro" panose="020B0504020202020204" pitchFamily="34" charset="0"/>
                        </a:rPr>
                        <a:t>Entered 2 Choose exit</a:t>
                      </a:r>
                    </a:p>
                    <a:p>
                      <a:pPr marL="0" lvl="0" indent="0" algn="l" rtl="0">
                        <a:spcBef>
                          <a:spcPts val="0"/>
                        </a:spcBef>
                        <a:spcAft>
                          <a:spcPts val="0"/>
                        </a:spcAft>
                        <a:buNone/>
                      </a:pPr>
                      <a:endParaRPr lang="en-NZ" sz="1000" dirty="0">
                        <a:latin typeface="Avenir Next LT Pro" panose="020B0504020202020204" pitchFamily="34" charset="0"/>
                      </a:endParaRPr>
                    </a:p>
                    <a:p>
                      <a:pPr marL="0" lvl="0" indent="0" algn="l" rtl="0">
                        <a:spcBef>
                          <a:spcPts val="0"/>
                        </a:spcBef>
                        <a:spcAft>
                          <a:spcPts val="0"/>
                        </a:spcAft>
                        <a:buNone/>
                      </a:pPr>
                      <a:r>
                        <a:rPr lang="en-NZ" sz="1000" dirty="0">
                          <a:latin typeface="Avenir Next LT Pro" panose="020B0504020202020204" pitchFamily="34" charset="0"/>
                        </a:rPr>
                        <a:t>Data remains in the order – cost and details list </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“new order”</a:t>
                      </a:r>
                    </a:p>
                    <a:p>
                      <a:pPr marL="0" lvl="0" indent="0" algn="l" rtl="0">
                        <a:spcBef>
                          <a:spcPts val="0"/>
                        </a:spcBef>
                        <a:spcAft>
                          <a:spcPts val="0"/>
                        </a:spcAft>
                        <a:buNone/>
                      </a:pPr>
                      <a:r>
                        <a:rPr lang="en-NZ" sz="1000" dirty="0">
                          <a:latin typeface="Avenir Next LT Pro" panose="020B0504020202020204" pitchFamily="34" charset="0"/>
                        </a:rPr>
                        <a:t>Cancel worked – printed “Exit”</a:t>
                      </a:r>
                    </a:p>
                    <a:p>
                      <a:pPr marL="0" lvl="0" indent="0" algn="l" rtl="0">
                        <a:spcBef>
                          <a:spcPts val="0"/>
                        </a:spcBef>
                        <a:spcAft>
                          <a:spcPts val="0"/>
                        </a:spcAft>
                        <a:buNone/>
                      </a:pPr>
                      <a:r>
                        <a:rPr lang="en-NZ" sz="1000" dirty="0">
                          <a:latin typeface="Avenir Next LT Pro" panose="020B0504020202020204" pitchFamily="34" charset="0"/>
                        </a:rPr>
                        <a:t>“</a:t>
                      </a:r>
                    </a:p>
                    <a:p>
                      <a:pPr marL="0" lvl="0" indent="0" algn="l" rtl="0">
                        <a:spcBef>
                          <a:spcPts val="0"/>
                        </a:spcBef>
                        <a:spcAft>
                          <a:spcPts val="0"/>
                        </a:spcAft>
                        <a:buNone/>
                      </a:pPr>
                      <a:r>
                        <a:rPr lang="en-NZ" sz="1000" dirty="0">
                          <a:latin typeface="Avenir Next LT Pro" panose="020B0504020202020204" pitchFamily="34" charset="0"/>
                        </a:rPr>
                        <a:t>Data cleared from the list</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12933F17-7B07-4335-95E8-74F53DDD9075}"/>
              </a:ext>
            </a:extLst>
          </p:cNvPr>
          <p:cNvPicPr>
            <a:picLocks noChangeAspect="1"/>
          </p:cNvPicPr>
          <p:nvPr/>
        </p:nvPicPr>
        <p:blipFill>
          <a:blip r:embed="rId4"/>
          <a:stretch>
            <a:fillRect/>
          </a:stretch>
        </p:blipFill>
        <p:spPr>
          <a:xfrm>
            <a:off x="5646760" y="752305"/>
            <a:ext cx="2900278" cy="2953010"/>
          </a:xfrm>
          <a:prstGeom prst="rect">
            <a:avLst/>
          </a:prstGeom>
        </p:spPr>
      </p:pic>
      <p:pic>
        <p:nvPicPr>
          <p:cNvPr id="6" name="Picture 5">
            <a:extLst>
              <a:ext uri="{FF2B5EF4-FFF2-40B4-BE49-F238E27FC236}">
                <a16:creationId xmlns:a16="http://schemas.microsoft.com/office/drawing/2014/main" id="{C9C35211-3E88-4C6B-B1E0-D5273229D348}"/>
              </a:ext>
            </a:extLst>
          </p:cNvPr>
          <p:cNvPicPr>
            <a:picLocks noChangeAspect="1"/>
          </p:cNvPicPr>
          <p:nvPr/>
        </p:nvPicPr>
        <p:blipFill>
          <a:blip r:embed="rId5"/>
          <a:stretch>
            <a:fillRect/>
          </a:stretch>
        </p:blipFill>
        <p:spPr>
          <a:xfrm>
            <a:off x="939263" y="752305"/>
            <a:ext cx="3007897" cy="2950255"/>
          </a:xfrm>
          <a:prstGeom prst="rect">
            <a:avLst/>
          </a:prstGeom>
        </p:spPr>
      </p:pic>
    </p:spTree>
    <p:extLst>
      <p:ext uri="{BB962C8B-B14F-4D97-AF65-F5344CB8AC3E}">
        <p14:creationId xmlns:p14="http://schemas.microsoft.com/office/powerpoint/2010/main" val="1883075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2698</Words>
  <Application>Microsoft Office PowerPoint</Application>
  <PresentationFormat>On-screen Show (16:9)</PresentationFormat>
  <Paragraphs>368</Paragraphs>
  <Slides>84</Slides>
  <Notes>71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84</vt:i4>
      </vt:variant>
    </vt:vector>
  </HeadingPairs>
  <TitlesOfParts>
    <vt:vector size="87"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Version 2 (Trello screenshot)</vt:lpstr>
      <vt:lpstr>Component 7 Version 2 - Test Plan</vt:lpstr>
      <vt:lpstr>Component 7 Version 3 (Trello screenshot)</vt:lpstr>
      <vt:lpstr>Component 7 Version 3 - Test Plan</vt:lpstr>
      <vt:lpstr>Component 7 Version 4 (Trello screenshot)</vt:lpstr>
      <vt:lpstr>Component 7 Version 4 - Test Plan</vt:lpstr>
      <vt:lpstr>Component 7 Version 5 (Trello screenshot)</vt:lpstr>
      <vt:lpstr>Component 7 Version 5 - Test Plan</vt:lpstr>
      <vt:lpstr>Component 7 Version 6 (Trello screenshot)</vt:lpstr>
      <vt:lpstr>Component 7 Version 6 - Test Plan</vt:lpstr>
      <vt:lpstr>Component 8 Version 1 (Trello screenshot)</vt:lpstr>
      <vt:lpstr>Component 8 Version 1 - Test Plan</vt:lpstr>
      <vt:lpstr>Component 8 Version 2 (Trello screenshot)</vt:lpstr>
      <vt:lpstr>Component 8 Version 2 - Test Plan (integrated into main app)</vt:lpstr>
      <vt:lpstr>Component 9 New Order or Exit Version 1 (Trello screenshot)</vt:lpstr>
      <vt:lpstr>Component 9 Version 1 - Test Plan</vt:lpstr>
      <vt:lpstr>Component 9 Version 2 (Trello screenshot)</vt:lpstr>
      <vt:lpstr>Component 9 Version 2 - Test Plan (integrated)</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2022-03-22T07:16:22Z</dcterms:modified>
</cp:coreProperties>
</file>