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2"/>
  </p:notesMasterIdLst>
  <p:sldIdLst>
    <p:sldId id="256" r:id="rId2"/>
    <p:sldId id="293" r:id="rId3"/>
    <p:sldId id="263" r:id="rId4"/>
    <p:sldId id="264" r:id="rId5"/>
    <p:sldId id="265" r:id="rId6"/>
    <p:sldId id="266" r:id="rId7"/>
    <p:sldId id="267" r:id="rId8"/>
    <p:sldId id="268" r:id="rId9"/>
    <p:sldId id="269" r:id="rId10"/>
    <p:sldId id="270" r:id="rId11"/>
    <p:sldId id="271" r:id="rId12"/>
    <p:sldId id="258" r:id="rId13"/>
    <p:sldId id="289" r:id="rId14"/>
    <p:sldId id="259" r:id="rId15"/>
    <p:sldId id="260" r:id="rId16"/>
    <p:sldId id="294" r:id="rId17"/>
    <p:sldId id="296" r:id="rId18"/>
    <p:sldId id="272" r:id="rId19"/>
    <p:sldId id="273" r:id="rId20"/>
    <p:sldId id="297" r:id="rId21"/>
    <p:sldId id="298" r:id="rId22"/>
    <p:sldId id="299" r:id="rId23"/>
    <p:sldId id="300" r:id="rId24"/>
    <p:sldId id="301" r:id="rId25"/>
    <p:sldId id="302" r:id="rId26"/>
    <p:sldId id="303" r:id="rId27"/>
    <p:sldId id="304" r:id="rId28"/>
    <p:sldId id="274" r:id="rId29"/>
    <p:sldId id="275" r:id="rId30"/>
    <p:sldId id="305" r:id="rId31"/>
    <p:sldId id="306" r:id="rId32"/>
    <p:sldId id="307" r:id="rId33"/>
    <p:sldId id="308" r:id="rId34"/>
    <p:sldId id="309" r:id="rId35"/>
    <p:sldId id="310" r:id="rId36"/>
    <p:sldId id="276" r:id="rId37"/>
    <p:sldId id="277" r:id="rId38"/>
    <p:sldId id="311" r:id="rId39"/>
    <p:sldId id="312" r:id="rId40"/>
    <p:sldId id="313" r:id="rId41"/>
    <p:sldId id="314" r:id="rId42"/>
    <p:sldId id="278" r:id="rId43"/>
    <p:sldId id="279" r:id="rId44"/>
    <p:sldId id="315" r:id="rId45"/>
    <p:sldId id="316" r:id="rId46"/>
    <p:sldId id="317" r:id="rId47"/>
    <p:sldId id="318" r:id="rId48"/>
    <p:sldId id="280" r:id="rId49"/>
    <p:sldId id="281" r:id="rId50"/>
    <p:sldId id="319" r:id="rId51"/>
    <p:sldId id="320" r:id="rId52"/>
    <p:sldId id="323" r:id="rId53"/>
    <p:sldId id="324" r:id="rId54"/>
    <p:sldId id="321" r:id="rId55"/>
    <p:sldId id="322" r:id="rId56"/>
    <p:sldId id="325" r:id="rId57"/>
    <p:sldId id="326" r:id="rId58"/>
    <p:sldId id="327" r:id="rId59"/>
    <p:sldId id="328" r:id="rId60"/>
    <p:sldId id="329" r:id="rId61"/>
    <p:sldId id="330" r:id="rId62"/>
    <p:sldId id="331" r:id="rId63"/>
    <p:sldId id="332" r:id="rId64"/>
    <p:sldId id="333" r:id="rId65"/>
    <p:sldId id="334" r:id="rId66"/>
    <p:sldId id="335" r:id="rId67"/>
    <p:sldId id="336" r:id="rId68"/>
    <p:sldId id="337" r:id="rId69"/>
    <p:sldId id="340" r:id="rId70"/>
    <p:sldId id="282" r:id="rId71"/>
    <p:sldId id="288" r:id="rId72"/>
    <p:sldId id="290" r:id="rId73"/>
    <p:sldId id="292" r:id="rId74"/>
    <p:sldId id="291" r:id="rId75"/>
    <p:sldId id="285" r:id="rId76"/>
    <p:sldId id="261" r:id="rId77"/>
    <p:sldId id="284" r:id="rId78"/>
    <p:sldId id="286" r:id="rId79"/>
    <p:sldId id="287" r:id="rId80"/>
    <p:sldId id="262" r:id="rId8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AEA3"/>
    <a:srgbClr val="F0E4E1"/>
    <a:srgbClr val="E6BFB8"/>
    <a:srgbClr val="FFBDBD"/>
    <a:srgbClr val="FDE3E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185394-3AFD-42B2-9285-3B672C598A56}" v="24" dt="2022-03-22T06:25:17.501"/>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8" autoAdjust="0"/>
    <p:restoredTop sz="94660"/>
  </p:normalViewPr>
  <p:slideViewPr>
    <p:cSldViewPr snapToGrid="0">
      <p:cViewPr>
        <p:scale>
          <a:sx n="125" d="100"/>
          <a:sy n="125" d="100"/>
        </p:scale>
        <p:origin x="24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ett Pepito" userId="ddef1e2176689e9a" providerId="LiveId" clId="{B2185394-3AFD-42B2-9285-3B672C598A56}"/>
    <pc:docChg chg="undo custSel addSld delSld modSld sldOrd">
      <pc:chgData name="Danett Pepito" userId="ddef1e2176689e9a" providerId="LiveId" clId="{B2185394-3AFD-42B2-9285-3B672C598A56}" dt="2022-03-22T06:45:05.842" v="2676" actId="20577"/>
      <pc:docMkLst>
        <pc:docMk/>
      </pc:docMkLst>
      <pc:sldChg chg="addSp modSp mod">
        <pc:chgData name="Danett Pepito" userId="ddef1e2176689e9a" providerId="LiveId" clId="{B2185394-3AFD-42B2-9285-3B672C598A56}" dt="2022-03-15T20:30:31.773" v="127" actId="1076"/>
        <pc:sldMkLst>
          <pc:docMk/>
          <pc:sldMk cId="0" sldId="260"/>
        </pc:sldMkLst>
        <pc:spChg chg="mod">
          <ac:chgData name="Danett Pepito" userId="ddef1e2176689e9a" providerId="LiveId" clId="{B2185394-3AFD-42B2-9285-3B672C598A56}" dt="2022-03-15T20:29:33.313" v="10" actId="1076"/>
          <ac:spMkLst>
            <pc:docMk/>
            <pc:sldMk cId="0" sldId="260"/>
            <ac:spMk id="78" creationId="{00000000-0000-0000-0000-000000000000}"/>
          </ac:spMkLst>
        </pc:spChg>
        <pc:graphicFrameChg chg="mod modGraphic">
          <ac:chgData name="Danett Pepito" userId="ddef1e2176689e9a" providerId="LiveId" clId="{B2185394-3AFD-42B2-9285-3B672C598A56}" dt="2022-03-15T20:30:30.040" v="126" actId="1076"/>
          <ac:graphicFrameMkLst>
            <pc:docMk/>
            <pc:sldMk cId="0" sldId="260"/>
            <ac:graphicFrameMk id="79" creationId="{00000000-0000-0000-0000-000000000000}"/>
          </ac:graphicFrameMkLst>
        </pc:graphicFrameChg>
        <pc:picChg chg="add mod">
          <ac:chgData name="Danett Pepito" userId="ddef1e2176689e9a" providerId="LiveId" clId="{B2185394-3AFD-42B2-9285-3B672C598A56}" dt="2022-03-15T20:29:59.366" v="22" actId="1076"/>
          <ac:picMkLst>
            <pc:docMk/>
            <pc:sldMk cId="0" sldId="260"/>
            <ac:picMk id="3" creationId="{1ABFC708-2EF5-4826-97A3-7137EF0DC93F}"/>
          </ac:picMkLst>
        </pc:picChg>
        <pc:picChg chg="mod">
          <ac:chgData name="Danett Pepito" userId="ddef1e2176689e9a" providerId="LiveId" clId="{B2185394-3AFD-42B2-9285-3B672C598A56}" dt="2022-03-15T20:29:29.748" v="9" actId="14100"/>
          <ac:picMkLst>
            <pc:docMk/>
            <pc:sldMk cId="0" sldId="260"/>
            <ac:picMk id="4" creationId="{F2D9858D-573C-418A-940C-1758888239B7}"/>
          </ac:picMkLst>
        </pc:picChg>
        <pc:picChg chg="add mod">
          <ac:chgData name="Danett Pepito" userId="ddef1e2176689e9a" providerId="LiveId" clId="{B2185394-3AFD-42B2-9285-3B672C598A56}" dt="2022-03-15T20:30:31.773" v="127" actId="1076"/>
          <ac:picMkLst>
            <pc:docMk/>
            <pc:sldMk cId="0" sldId="260"/>
            <ac:picMk id="6" creationId="{81680A84-6532-45CE-B533-D6BEC1FD16E4}"/>
          </ac:picMkLst>
        </pc:picChg>
      </pc:sldChg>
      <pc:sldChg chg="addSp delSp mod">
        <pc:chgData name="Danett Pepito" userId="ddef1e2176689e9a" providerId="LiveId" clId="{B2185394-3AFD-42B2-9285-3B672C598A56}" dt="2022-03-18T02:01:35.202" v="659" actId="22"/>
        <pc:sldMkLst>
          <pc:docMk/>
          <pc:sldMk cId="1320346451" sldId="263"/>
        </pc:sldMkLst>
        <pc:picChg chg="add del">
          <ac:chgData name="Danett Pepito" userId="ddef1e2176689e9a" providerId="LiveId" clId="{B2185394-3AFD-42B2-9285-3B672C598A56}" dt="2022-03-18T02:01:35.202" v="659" actId="22"/>
          <ac:picMkLst>
            <pc:docMk/>
            <pc:sldMk cId="1320346451" sldId="263"/>
            <ac:picMk id="6" creationId="{F02B132D-EB29-4617-BFD9-04968E0AF7F0}"/>
          </ac:picMkLst>
        </pc:picChg>
      </pc:sldChg>
      <pc:sldChg chg="addSp delSp modSp mod">
        <pc:chgData name="Danett Pepito" userId="ddef1e2176689e9a" providerId="LiveId" clId="{B2185394-3AFD-42B2-9285-3B672C598A56}" dt="2022-03-18T01:26:28.389" v="362" actId="20577"/>
        <pc:sldMkLst>
          <pc:docMk/>
          <pc:sldMk cId="2095003138" sldId="272"/>
        </pc:sldMkLst>
        <pc:spChg chg="mod">
          <ac:chgData name="Danett Pepito" userId="ddef1e2176689e9a" providerId="LiveId" clId="{B2185394-3AFD-42B2-9285-3B672C598A56}" dt="2022-03-18T01:26:28.389" v="362" actId="20577"/>
          <ac:spMkLst>
            <pc:docMk/>
            <pc:sldMk cId="2095003138" sldId="272"/>
            <ac:spMk id="73" creationId="{00000000-0000-0000-0000-000000000000}"/>
          </ac:spMkLst>
        </pc:spChg>
        <pc:picChg chg="add del mod">
          <ac:chgData name="Danett Pepito" userId="ddef1e2176689e9a" providerId="LiveId" clId="{B2185394-3AFD-42B2-9285-3B672C598A56}" dt="2022-03-15T20:57:14.648" v="206" actId="478"/>
          <ac:picMkLst>
            <pc:docMk/>
            <pc:sldMk cId="2095003138" sldId="272"/>
            <ac:picMk id="3" creationId="{F838C587-39AC-4CD3-B2A2-5692F2352E5A}"/>
          </ac:picMkLst>
        </pc:picChg>
        <pc:picChg chg="add mod ord">
          <ac:chgData name="Danett Pepito" userId="ddef1e2176689e9a" providerId="LiveId" clId="{B2185394-3AFD-42B2-9285-3B672C598A56}" dt="2022-03-15T20:55:31.978" v="184" actId="167"/>
          <ac:picMkLst>
            <pc:docMk/>
            <pc:sldMk cId="2095003138" sldId="272"/>
            <ac:picMk id="5" creationId="{9BC14331-DE77-47DE-A98A-AE1AD13BC406}"/>
          </ac:picMkLst>
        </pc:picChg>
        <pc:picChg chg="add mod">
          <ac:chgData name="Danett Pepito" userId="ddef1e2176689e9a" providerId="LiveId" clId="{B2185394-3AFD-42B2-9285-3B672C598A56}" dt="2022-03-15T20:57:28.206" v="211" actId="1076"/>
          <ac:picMkLst>
            <pc:docMk/>
            <pc:sldMk cId="2095003138" sldId="272"/>
            <ac:picMk id="6" creationId="{71C43FAB-1D29-438F-92CD-FE210557293B}"/>
          </ac:picMkLst>
        </pc:picChg>
      </pc:sldChg>
      <pc:sldChg chg="addSp modSp mod">
        <pc:chgData name="Danett Pepito" userId="ddef1e2176689e9a" providerId="LiveId" clId="{B2185394-3AFD-42B2-9285-3B672C598A56}" dt="2022-03-18T01:25:56.004" v="345" actId="1076"/>
        <pc:sldMkLst>
          <pc:docMk/>
          <pc:sldMk cId="2116980625" sldId="273"/>
        </pc:sldMkLst>
        <pc:spChg chg="mod">
          <ac:chgData name="Danett Pepito" userId="ddef1e2176689e9a" providerId="LiveId" clId="{B2185394-3AFD-42B2-9285-3B672C598A56}" dt="2022-03-15T20:56:46.622" v="205" actId="20577"/>
          <ac:spMkLst>
            <pc:docMk/>
            <pc:sldMk cId="2116980625" sldId="273"/>
            <ac:spMk id="78" creationId="{00000000-0000-0000-0000-000000000000}"/>
          </ac:spMkLst>
        </pc:spChg>
        <pc:graphicFrameChg chg="mod modGraphic">
          <ac:chgData name="Danett Pepito" userId="ddef1e2176689e9a" providerId="LiveId" clId="{B2185394-3AFD-42B2-9285-3B672C598A56}" dt="2022-03-18T01:25:56.004" v="345" actId="1076"/>
          <ac:graphicFrameMkLst>
            <pc:docMk/>
            <pc:sldMk cId="2116980625" sldId="273"/>
            <ac:graphicFrameMk id="79" creationId="{00000000-0000-0000-0000-000000000000}"/>
          </ac:graphicFrameMkLst>
        </pc:graphicFrameChg>
        <pc:picChg chg="add mod">
          <ac:chgData name="Danett Pepito" userId="ddef1e2176689e9a" providerId="LiveId" clId="{B2185394-3AFD-42B2-9285-3B672C598A56}" dt="2022-03-18T01:24:15.067" v="221" actId="14100"/>
          <ac:picMkLst>
            <pc:docMk/>
            <pc:sldMk cId="2116980625" sldId="273"/>
            <ac:picMk id="3" creationId="{457A96CB-6654-4899-A374-2AFADD57676A}"/>
          </ac:picMkLst>
        </pc:picChg>
        <pc:picChg chg="add mod ord">
          <ac:chgData name="Danett Pepito" userId="ddef1e2176689e9a" providerId="LiveId" clId="{B2185394-3AFD-42B2-9285-3B672C598A56}" dt="2022-03-15T20:56:33.241" v="191" actId="167"/>
          <ac:picMkLst>
            <pc:docMk/>
            <pc:sldMk cId="2116980625" sldId="273"/>
            <ac:picMk id="4" creationId="{96FB645C-675A-498C-8E83-4C3E6330AD02}"/>
          </ac:picMkLst>
        </pc:picChg>
        <pc:picChg chg="add mod">
          <ac:chgData name="Danett Pepito" userId="ddef1e2176689e9a" providerId="LiveId" clId="{B2185394-3AFD-42B2-9285-3B672C598A56}" dt="2022-03-18T01:24:17.510" v="222" actId="1076"/>
          <ac:picMkLst>
            <pc:docMk/>
            <pc:sldMk cId="2116980625" sldId="273"/>
            <ac:picMk id="6" creationId="{3D56C34E-A9A5-4128-8622-C604C82A807B}"/>
          </ac:picMkLst>
        </pc:picChg>
      </pc:sldChg>
      <pc:sldChg chg="addSp modSp mod">
        <pc:chgData name="Danett Pepito" userId="ddef1e2176689e9a" providerId="LiveId" clId="{B2185394-3AFD-42B2-9285-3B672C598A56}" dt="2022-03-18T02:00:26.845" v="657" actId="1076"/>
        <pc:sldMkLst>
          <pc:docMk/>
          <pc:sldMk cId="3443263372" sldId="274"/>
        </pc:sldMkLst>
        <pc:spChg chg="mod">
          <ac:chgData name="Danett Pepito" userId="ddef1e2176689e9a" providerId="LiveId" clId="{B2185394-3AFD-42B2-9285-3B672C598A56}" dt="2022-03-18T01:59:38.685" v="654" actId="1076"/>
          <ac:spMkLst>
            <pc:docMk/>
            <pc:sldMk cId="3443263372" sldId="274"/>
            <ac:spMk id="73" creationId="{00000000-0000-0000-0000-000000000000}"/>
          </ac:spMkLst>
        </pc:spChg>
        <pc:picChg chg="add mod ord">
          <ac:chgData name="Danett Pepito" userId="ddef1e2176689e9a" providerId="LiveId" clId="{B2185394-3AFD-42B2-9285-3B672C598A56}" dt="2022-03-18T01:58:52.288" v="607" actId="167"/>
          <ac:picMkLst>
            <pc:docMk/>
            <pc:sldMk cId="3443263372" sldId="274"/>
            <ac:picMk id="3" creationId="{56BED5EB-EF3D-4AC9-8995-621CB5CA184A}"/>
          </ac:picMkLst>
        </pc:picChg>
        <pc:picChg chg="add mod">
          <ac:chgData name="Danett Pepito" userId="ddef1e2176689e9a" providerId="LiveId" clId="{B2185394-3AFD-42B2-9285-3B672C598A56}" dt="2022-03-18T02:00:26.845" v="657" actId="1076"/>
          <ac:picMkLst>
            <pc:docMk/>
            <pc:sldMk cId="3443263372" sldId="274"/>
            <ac:picMk id="4" creationId="{302C65D9-1B88-4505-A39D-C2987CA70AEA}"/>
          </ac:picMkLst>
        </pc:picChg>
      </pc:sldChg>
      <pc:sldChg chg="addSp delSp modSp mod">
        <pc:chgData name="Danett Pepito" userId="ddef1e2176689e9a" providerId="LiveId" clId="{B2185394-3AFD-42B2-9285-3B672C598A56}" dt="2022-03-18T02:04:59.767" v="695" actId="1076"/>
        <pc:sldMkLst>
          <pc:docMk/>
          <pc:sldMk cId="3297752779" sldId="275"/>
        </pc:sldMkLst>
        <pc:spChg chg="mod">
          <ac:chgData name="Danett Pepito" userId="ddef1e2176689e9a" providerId="LiveId" clId="{B2185394-3AFD-42B2-9285-3B672C598A56}" dt="2022-03-18T02:02:11.608" v="678" actId="20577"/>
          <ac:spMkLst>
            <pc:docMk/>
            <pc:sldMk cId="3297752779" sldId="275"/>
            <ac:spMk id="78" creationId="{00000000-0000-0000-0000-000000000000}"/>
          </ac:spMkLst>
        </pc:spChg>
        <pc:graphicFrameChg chg="mod modGraphic">
          <ac:chgData name="Danett Pepito" userId="ddef1e2176689e9a" providerId="LiveId" clId="{B2185394-3AFD-42B2-9285-3B672C598A56}" dt="2022-03-18T02:04:12.952" v="688" actId="1076"/>
          <ac:graphicFrameMkLst>
            <pc:docMk/>
            <pc:sldMk cId="3297752779" sldId="275"/>
            <ac:graphicFrameMk id="79" creationId="{00000000-0000-0000-0000-000000000000}"/>
          </ac:graphicFrameMkLst>
        </pc:graphicFrameChg>
        <pc:picChg chg="add mod">
          <ac:chgData name="Danett Pepito" userId="ddef1e2176689e9a" providerId="LiveId" clId="{B2185394-3AFD-42B2-9285-3B672C598A56}" dt="2022-03-18T02:04:08.791" v="686" actId="1076"/>
          <ac:picMkLst>
            <pc:docMk/>
            <pc:sldMk cId="3297752779" sldId="275"/>
            <ac:picMk id="3" creationId="{96D42F30-FC74-471E-BF44-DB20B32C0463}"/>
          </ac:picMkLst>
        </pc:picChg>
        <pc:picChg chg="add mod ord">
          <ac:chgData name="Danett Pepito" userId="ddef1e2176689e9a" providerId="LiveId" clId="{B2185394-3AFD-42B2-9285-3B672C598A56}" dt="2022-03-18T02:01:43.577" v="661" actId="167"/>
          <ac:picMkLst>
            <pc:docMk/>
            <pc:sldMk cId="3297752779" sldId="275"/>
            <ac:picMk id="4" creationId="{446BBD1D-F3F0-49A6-9D34-8F3222CF8E18}"/>
          </ac:picMkLst>
        </pc:picChg>
        <pc:picChg chg="add del mod">
          <ac:chgData name="Danett Pepito" userId="ddef1e2176689e9a" providerId="LiveId" clId="{B2185394-3AFD-42B2-9285-3B672C598A56}" dt="2022-03-18T02:04:41.775" v="689" actId="478"/>
          <ac:picMkLst>
            <pc:docMk/>
            <pc:sldMk cId="3297752779" sldId="275"/>
            <ac:picMk id="6" creationId="{FE8434BD-FE57-4A27-A688-9F9AF8DCEEFE}"/>
          </ac:picMkLst>
        </pc:picChg>
        <pc:picChg chg="add mod">
          <ac:chgData name="Danett Pepito" userId="ddef1e2176689e9a" providerId="LiveId" clId="{B2185394-3AFD-42B2-9285-3B672C598A56}" dt="2022-03-18T02:04:59.767" v="695" actId="1076"/>
          <ac:picMkLst>
            <pc:docMk/>
            <pc:sldMk cId="3297752779" sldId="275"/>
            <ac:picMk id="8" creationId="{D2797270-CC33-45E8-8021-5F45347D4FF7}"/>
          </ac:picMkLst>
        </pc:picChg>
      </pc:sldChg>
      <pc:sldChg chg="addSp modSp mod">
        <pc:chgData name="Danett Pepito" userId="ddef1e2176689e9a" providerId="LiveId" clId="{B2185394-3AFD-42B2-9285-3B672C598A56}" dt="2022-03-18T09:33:47.740" v="851" actId="20577"/>
        <pc:sldMkLst>
          <pc:docMk/>
          <pc:sldMk cId="3721456388" sldId="276"/>
        </pc:sldMkLst>
        <pc:spChg chg="mod">
          <ac:chgData name="Danett Pepito" userId="ddef1e2176689e9a" providerId="LiveId" clId="{B2185394-3AFD-42B2-9285-3B672C598A56}" dt="2022-03-18T09:33:47.740" v="851" actId="20577"/>
          <ac:spMkLst>
            <pc:docMk/>
            <pc:sldMk cId="3721456388" sldId="276"/>
            <ac:spMk id="73" creationId="{00000000-0000-0000-0000-000000000000}"/>
          </ac:spMkLst>
        </pc:spChg>
        <pc:picChg chg="add mod">
          <ac:chgData name="Danett Pepito" userId="ddef1e2176689e9a" providerId="LiveId" clId="{B2185394-3AFD-42B2-9285-3B672C598A56}" dt="2022-03-18T09:31:29.923" v="827" actId="1076"/>
          <ac:picMkLst>
            <pc:docMk/>
            <pc:sldMk cId="3721456388" sldId="276"/>
            <ac:picMk id="3" creationId="{12BC0CF6-5495-4249-B6A4-3779259330E7}"/>
          </ac:picMkLst>
        </pc:picChg>
        <pc:picChg chg="add mod ord">
          <ac:chgData name="Danett Pepito" userId="ddef1e2176689e9a" providerId="LiveId" clId="{B2185394-3AFD-42B2-9285-3B672C598A56}" dt="2022-03-18T09:31:07.887" v="819" actId="167"/>
          <ac:picMkLst>
            <pc:docMk/>
            <pc:sldMk cId="3721456388" sldId="276"/>
            <ac:picMk id="5" creationId="{8EE7B4AD-6335-4B18-BA5E-8FD1B5D6A4FC}"/>
          </ac:picMkLst>
        </pc:picChg>
      </pc:sldChg>
      <pc:sldChg chg="addSp modSp mod">
        <pc:chgData name="Danett Pepito" userId="ddef1e2176689e9a" providerId="LiveId" clId="{B2185394-3AFD-42B2-9285-3B672C598A56}" dt="2022-03-21T06:05:24.220" v="936" actId="1076"/>
        <pc:sldMkLst>
          <pc:docMk/>
          <pc:sldMk cId="1404000423" sldId="277"/>
        </pc:sldMkLst>
        <pc:spChg chg="mod">
          <ac:chgData name="Danett Pepito" userId="ddef1e2176689e9a" providerId="LiveId" clId="{B2185394-3AFD-42B2-9285-3B672C598A56}" dt="2022-03-21T05:52:52.850" v="896" actId="20577"/>
          <ac:spMkLst>
            <pc:docMk/>
            <pc:sldMk cId="1404000423" sldId="277"/>
            <ac:spMk id="78" creationId="{00000000-0000-0000-0000-000000000000}"/>
          </ac:spMkLst>
        </pc:spChg>
        <pc:graphicFrameChg chg="mod modGraphic">
          <ac:chgData name="Danett Pepito" userId="ddef1e2176689e9a" providerId="LiveId" clId="{B2185394-3AFD-42B2-9285-3B672C598A56}" dt="2022-03-21T06:05:24.220" v="936" actId="1076"/>
          <ac:graphicFrameMkLst>
            <pc:docMk/>
            <pc:sldMk cId="1404000423" sldId="277"/>
            <ac:graphicFrameMk id="79" creationId="{00000000-0000-0000-0000-000000000000}"/>
          </ac:graphicFrameMkLst>
        </pc:graphicFrameChg>
        <pc:picChg chg="add ord">
          <ac:chgData name="Danett Pepito" userId="ddef1e2176689e9a" providerId="LiveId" clId="{B2185394-3AFD-42B2-9285-3B672C598A56}" dt="2022-03-18T09:33:29.406" v="829" actId="167"/>
          <ac:picMkLst>
            <pc:docMk/>
            <pc:sldMk cId="1404000423" sldId="277"/>
            <ac:picMk id="3" creationId="{EFC1080B-085B-408B-A3FE-9A35E538D220}"/>
          </ac:picMkLst>
        </pc:picChg>
        <pc:picChg chg="add mod">
          <ac:chgData name="Danett Pepito" userId="ddef1e2176689e9a" providerId="LiveId" clId="{B2185394-3AFD-42B2-9285-3B672C598A56}" dt="2022-03-21T05:52:17.578" v="879" actId="1076"/>
          <ac:picMkLst>
            <pc:docMk/>
            <pc:sldMk cId="1404000423" sldId="277"/>
            <ac:picMk id="4" creationId="{463C1742-A708-41CF-9ECC-241D0A961BE3}"/>
          </ac:picMkLst>
        </pc:picChg>
        <pc:picChg chg="add mod">
          <ac:chgData name="Danett Pepito" userId="ddef1e2176689e9a" providerId="LiveId" clId="{B2185394-3AFD-42B2-9285-3B672C598A56}" dt="2022-03-21T05:51:55.615" v="874" actId="14100"/>
          <ac:picMkLst>
            <pc:docMk/>
            <pc:sldMk cId="1404000423" sldId="277"/>
            <ac:picMk id="6" creationId="{242499B0-BCEA-4632-B876-887D6A7F5B6E}"/>
          </ac:picMkLst>
        </pc:picChg>
      </pc:sldChg>
      <pc:sldChg chg="addSp delSp modSp mod">
        <pc:chgData name="Danett Pepito" userId="ddef1e2176689e9a" providerId="LiveId" clId="{B2185394-3AFD-42B2-9285-3B672C598A56}" dt="2022-03-21T06:59:20.395" v="1167" actId="1076"/>
        <pc:sldMkLst>
          <pc:docMk/>
          <pc:sldMk cId="1844760190" sldId="278"/>
        </pc:sldMkLst>
        <pc:spChg chg="mod">
          <ac:chgData name="Danett Pepito" userId="ddef1e2176689e9a" providerId="LiveId" clId="{B2185394-3AFD-42B2-9285-3B672C598A56}" dt="2022-03-21T06:49:16.264" v="1085" actId="14100"/>
          <ac:spMkLst>
            <pc:docMk/>
            <pc:sldMk cId="1844760190" sldId="278"/>
            <ac:spMk id="73" creationId="{00000000-0000-0000-0000-000000000000}"/>
          </ac:spMkLst>
        </pc:spChg>
        <pc:picChg chg="add ord">
          <ac:chgData name="Danett Pepito" userId="ddef1e2176689e9a" providerId="LiveId" clId="{B2185394-3AFD-42B2-9285-3B672C598A56}" dt="2022-03-21T06:46:08.779" v="1020" actId="167"/>
          <ac:picMkLst>
            <pc:docMk/>
            <pc:sldMk cId="1844760190" sldId="278"/>
            <ac:picMk id="3" creationId="{815F84BD-1558-4642-B529-2FD7D4E62D2A}"/>
          </ac:picMkLst>
        </pc:picChg>
        <pc:picChg chg="add del">
          <ac:chgData name="Danett Pepito" userId="ddef1e2176689e9a" providerId="LiveId" clId="{B2185394-3AFD-42B2-9285-3B672C598A56}" dt="2022-03-21T06:48:36.239" v="1069" actId="478"/>
          <ac:picMkLst>
            <pc:docMk/>
            <pc:sldMk cId="1844760190" sldId="278"/>
            <ac:picMk id="5" creationId="{60AC39C2-9AF8-42BF-9040-EBDE782551A8}"/>
          </ac:picMkLst>
        </pc:picChg>
        <pc:picChg chg="add del mod">
          <ac:chgData name="Danett Pepito" userId="ddef1e2176689e9a" providerId="LiveId" clId="{B2185394-3AFD-42B2-9285-3B672C598A56}" dt="2022-03-21T06:59:16.991" v="1164" actId="478"/>
          <ac:picMkLst>
            <pc:docMk/>
            <pc:sldMk cId="1844760190" sldId="278"/>
            <ac:picMk id="7" creationId="{05D9C27F-A4FF-4881-91F1-5D90FE2E2663}"/>
          </ac:picMkLst>
        </pc:picChg>
        <pc:picChg chg="add mod">
          <ac:chgData name="Danett Pepito" userId="ddef1e2176689e9a" providerId="LiveId" clId="{B2185394-3AFD-42B2-9285-3B672C598A56}" dt="2022-03-21T06:59:20.395" v="1167" actId="1076"/>
          <ac:picMkLst>
            <pc:docMk/>
            <pc:sldMk cId="1844760190" sldId="278"/>
            <ac:picMk id="9" creationId="{6969D041-B257-4FCA-90F8-5EB95787177A}"/>
          </ac:picMkLst>
        </pc:picChg>
      </pc:sldChg>
      <pc:sldChg chg="addSp delSp modSp mod">
        <pc:chgData name="Danett Pepito" userId="ddef1e2176689e9a" providerId="LiveId" clId="{B2185394-3AFD-42B2-9285-3B672C598A56}" dt="2022-03-21T06:59:42.314" v="1178" actId="20577"/>
        <pc:sldMkLst>
          <pc:docMk/>
          <pc:sldMk cId="3724268218" sldId="279"/>
        </pc:sldMkLst>
        <pc:spChg chg="mod">
          <ac:chgData name="Danett Pepito" userId="ddef1e2176689e9a" providerId="LiveId" clId="{B2185394-3AFD-42B2-9285-3B672C598A56}" dt="2022-03-21T06:59:42.314" v="1178" actId="20577"/>
          <ac:spMkLst>
            <pc:docMk/>
            <pc:sldMk cId="3724268218" sldId="279"/>
            <ac:spMk id="78" creationId="{00000000-0000-0000-0000-000000000000}"/>
          </ac:spMkLst>
        </pc:spChg>
        <pc:graphicFrameChg chg="mod modGraphic">
          <ac:chgData name="Danett Pepito" userId="ddef1e2176689e9a" providerId="LiveId" clId="{B2185394-3AFD-42B2-9285-3B672C598A56}" dt="2022-03-21T06:57:25.752" v="1154" actId="14734"/>
          <ac:graphicFrameMkLst>
            <pc:docMk/>
            <pc:sldMk cId="3724268218" sldId="279"/>
            <ac:graphicFrameMk id="79" creationId="{00000000-0000-0000-0000-000000000000}"/>
          </ac:graphicFrameMkLst>
        </pc:graphicFrameChg>
        <pc:picChg chg="add ord">
          <ac:chgData name="Danett Pepito" userId="ddef1e2176689e9a" providerId="LiveId" clId="{B2185394-3AFD-42B2-9285-3B672C598A56}" dt="2022-03-21T06:46:35.735" v="1022" actId="167"/>
          <ac:picMkLst>
            <pc:docMk/>
            <pc:sldMk cId="3724268218" sldId="279"/>
            <ac:picMk id="3" creationId="{EC04E06A-902D-4319-81DE-CAED577EA0C2}"/>
          </ac:picMkLst>
        </pc:picChg>
        <pc:picChg chg="add del">
          <ac:chgData name="Danett Pepito" userId="ddef1e2176689e9a" providerId="LiveId" clId="{B2185394-3AFD-42B2-9285-3B672C598A56}" dt="2022-03-21T06:48:33.138" v="1067" actId="478"/>
          <ac:picMkLst>
            <pc:docMk/>
            <pc:sldMk cId="3724268218" sldId="279"/>
            <ac:picMk id="5" creationId="{42CC0994-3C19-4E3C-9188-D3F27EFE4B8E}"/>
          </ac:picMkLst>
        </pc:picChg>
        <pc:picChg chg="add mod">
          <ac:chgData name="Danett Pepito" userId="ddef1e2176689e9a" providerId="LiveId" clId="{B2185394-3AFD-42B2-9285-3B672C598A56}" dt="2022-03-21T06:57:31.524" v="1156" actId="14100"/>
          <ac:picMkLst>
            <pc:docMk/>
            <pc:sldMk cId="3724268218" sldId="279"/>
            <ac:picMk id="7" creationId="{48C782DE-40F9-4F90-B1AA-87C6E9382980}"/>
          </ac:picMkLst>
        </pc:picChg>
        <pc:picChg chg="add mod">
          <ac:chgData name="Danett Pepito" userId="ddef1e2176689e9a" providerId="LiveId" clId="{B2185394-3AFD-42B2-9285-3B672C598A56}" dt="2022-03-21T06:57:37.361" v="1159" actId="1076"/>
          <ac:picMkLst>
            <pc:docMk/>
            <pc:sldMk cId="3724268218" sldId="279"/>
            <ac:picMk id="9" creationId="{09D939BA-4ED7-4FCD-B084-8EAD8B1EAEDE}"/>
          </ac:picMkLst>
        </pc:picChg>
      </pc:sldChg>
      <pc:sldChg chg="addSp delSp modSp mod">
        <pc:chgData name="Danett Pepito" userId="ddef1e2176689e9a" providerId="LiveId" clId="{B2185394-3AFD-42B2-9285-3B672C598A56}" dt="2022-03-21T07:43:38.215" v="1369" actId="20577"/>
        <pc:sldMkLst>
          <pc:docMk/>
          <pc:sldMk cId="3240135051" sldId="280"/>
        </pc:sldMkLst>
        <pc:spChg chg="mod">
          <ac:chgData name="Danett Pepito" userId="ddef1e2176689e9a" providerId="LiveId" clId="{B2185394-3AFD-42B2-9285-3B672C598A56}" dt="2022-03-21T07:43:38.215" v="1369" actId="20577"/>
          <ac:spMkLst>
            <pc:docMk/>
            <pc:sldMk cId="3240135051" sldId="280"/>
            <ac:spMk id="73" creationId="{00000000-0000-0000-0000-000000000000}"/>
          </ac:spMkLst>
        </pc:spChg>
        <pc:picChg chg="add ord">
          <ac:chgData name="Danett Pepito" userId="ddef1e2176689e9a" providerId="LiveId" clId="{B2185394-3AFD-42B2-9285-3B672C598A56}" dt="2022-03-21T07:21:34.161" v="1285" actId="167"/>
          <ac:picMkLst>
            <pc:docMk/>
            <pc:sldMk cId="3240135051" sldId="280"/>
            <ac:picMk id="3" creationId="{2839E1E3-811C-4040-AD92-96ACD0E132E3}"/>
          </ac:picMkLst>
        </pc:picChg>
        <pc:picChg chg="add del mod">
          <ac:chgData name="Danett Pepito" userId="ddef1e2176689e9a" providerId="LiveId" clId="{B2185394-3AFD-42B2-9285-3B672C598A56}" dt="2022-03-21T07:25:43.404" v="1300" actId="478"/>
          <ac:picMkLst>
            <pc:docMk/>
            <pc:sldMk cId="3240135051" sldId="280"/>
            <ac:picMk id="5" creationId="{F04C75A6-2ACB-4ABE-B743-2D90E2412537}"/>
          </ac:picMkLst>
        </pc:picChg>
        <pc:picChg chg="add mod">
          <ac:chgData name="Danett Pepito" userId="ddef1e2176689e9a" providerId="LiveId" clId="{B2185394-3AFD-42B2-9285-3B672C598A56}" dt="2022-03-21T07:26:35.366" v="1303" actId="1076"/>
          <ac:picMkLst>
            <pc:docMk/>
            <pc:sldMk cId="3240135051" sldId="280"/>
            <ac:picMk id="7" creationId="{713B5DC7-4C62-40E5-9E84-D47AE5C66B91}"/>
          </ac:picMkLst>
        </pc:picChg>
      </pc:sldChg>
      <pc:sldChg chg="addSp modSp mod">
        <pc:chgData name="Danett Pepito" userId="ddef1e2176689e9a" providerId="LiveId" clId="{B2185394-3AFD-42B2-9285-3B672C598A56}" dt="2022-03-21T07:38:52.864" v="1339" actId="2711"/>
        <pc:sldMkLst>
          <pc:docMk/>
          <pc:sldMk cId="4032040323" sldId="281"/>
        </pc:sldMkLst>
        <pc:spChg chg="mod">
          <ac:chgData name="Danett Pepito" userId="ddef1e2176689e9a" providerId="LiveId" clId="{B2185394-3AFD-42B2-9285-3B672C598A56}" dt="2022-03-21T07:37:58.266" v="1325" actId="1076"/>
          <ac:spMkLst>
            <pc:docMk/>
            <pc:sldMk cId="4032040323" sldId="281"/>
            <ac:spMk id="78" creationId="{00000000-0000-0000-0000-000000000000}"/>
          </ac:spMkLst>
        </pc:spChg>
        <pc:graphicFrameChg chg="mod modGraphic">
          <ac:chgData name="Danett Pepito" userId="ddef1e2176689e9a" providerId="LiveId" clId="{B2185394-3AFD-42B2-9285-3B672C598A56}" dt="2022-03-21T07:38:52.864" v="1339" actId="2711"/>
          <ac:graphicFrameMkLst>
            <pc:docMk/>
            <pc:sldMk cId="4032040323" sldId="281"/>
            <ac:graphicFrameMk id="79" creationId="{00000000-0000-0000-0000-000000000000}"/>
          </ac:graphicFrameMkLst>
        </pc:graphicFrameChg>
        <pc:picChg chg="add ord">
          <ac:chgData name="Danett Pepito" userId="ddef1e2176689e9a" providerId="LiveId" clId="{B2185394-3AFD-42B2-9285-3B672C598A56}" dt="2022-03-21T07:22:01.461" v="1287" actId="167"/>
          <ac:picMkLst>
            <pc:docMk/>
            <pc:sldMk cId="4032040323" sldId="281"/>
            <ac:picMk id="3" creationId="{E10C2034-E5C4-4ABB-8872-92315B5651AC}"/>
          </ac:picMkLst>
        </pc:picChg>
        <pc:picChg chg="add mod">
          <ac:chgData name="Danett Pepito" userId="ddef1e2176689e9a" providerId="LiveId" clId="{B2185394-3AFD-42B2-9285-3B672C598A56}" dt="2022-03-21T07:37:59.072" v="1326" actId="1076"/>
          <ac:picMkLst>
            <pc:docMk/>
            <pc:sldMk cId="4032040323" sldId="281"/>
            <ac:picMk id="5" creationId="{DA98A35A-FE9D-486F-B31D-549EC97F5CA6}"/>
          </ac:picMkLst>
        </pc:picChg>
        <pc:picChg chg="add mod">
          <ac:chgData name="Danett Pepito" userId="ddef1e2176689e9a" providerId="LiveId" clId="{B2185394-3AFD-42B2-9285-3B672C598A56}" dt="2022-03-21T07:37:59.893" v="1327" actId="1076"/>
          <ac:picMkLst>
            <pc:docMk/>
            <pc:sldMk cId="4032040323" sldId="281"/>
            <ac:picMk id="7" creationId="{7AA149C8-945A-4CDA-96ED-7026E89EE9B9}"/>
          </ac:picMkLst>
        </pc:picChg>
        <pc:picChg chg="add mod">
          <ac:chgData name="Danett Pepito" userId="ddef1e2176689e9a" providerId="LiveId" clId="{B2185394-3AFD-42B2-9285-3B672C598A56}" dt="2022-03-21T07:38:46.765" v="1336" actId="14100"/>
          <ac:picMkLst>
            <pc:docMk/>
            <pc:sldMk cId="4032040323" sldId="281"/>
            <ac:picMk id="9" creationId="{D6E43C6E-4179-4808-9D8A-E829823DB0B1}"/>
          </ac:picMkLst>
        </pc:picChg>
      </pc:sldChg>
      <pc:sldChg chg="modSp mod">
        <pc:chgData name="Danett Pepito" userId="ddef1e2176689e9a" providerId="LiveId" clId="{B2185394-3AFD-42B2-9285-3B672C598A56}" dt="2022-03-21T22:37:06.577" v="1541" actId="20577"/>
        <pc:sldMkLst>
          <pc:docMk/>
          <pc:sldMk cId="3394205575" sldId="293"/>
        </pc:sldMkLst>
        <pc:spChg chg="mod">
          <ac:chgData name="Danett Pepito" userId="ddef1e2176689e9a" providerId="LiveId" clId="{B2185394-3AFD-42B2-9285-3B672C598A56}" dt="2022-03-21T22:37:06.577" v="1541" actId="20577"/>
          <ac:spMkLst>
            <pc:docMk/>
            <pc:sldMk cId="3394205575" sldId="293"/>
            <ac:spMk id="4" creationId="{0B8113B3-C08C-4D99-B93F-58371E1161C2}"/>
          </ac:spMkLst>
        </pc:spChg>
      </pc:sldChg>
      <pc:sldChg chg="addSp delSp modSp add mod">
        <pc:chgData name="Danett Pepito" userId="ddef1e2176689e9a" providerId="LiveId" clId="{B2185394-3AFD-42B2-9285-3B672C598A56}" dt="2022-03-15T20:32:32.185" v="143" actId="1076"/>
        <pc:sldMkLst>
          <pc:docMk/>
          <pc:sldMk cId="420956058" sldId="294"/>
        </pc:sldMkLst>
        <pc:spChg chg="mod">
          <ac:chgData name="Danett Pepito" userId="ddef1e2176689e9a" providerId="LiveId" clId="{B2185394-3AFD-42B2-9285-3B672C598A56}" dt="2022-03-15T20:31:09.423" v="138" actId="20577"/>
          <ac:spMkLst>
            <pc:docMk/>
            <pc:sldMk cId="420956058" sldId="294"/>
            <ac:spMk id="73" creationId="{00000000-0000-0000-0000-000000000000}"/>
          </ac:spMkLst>
        </pc:spChg>
        <pc:picChg chg="del">
          <ac:chgData name="Danett Pepito" userId="ddef1e2176689e9a" providerId="LiveId" clId="{B2185394-3AFD-42B2-9285-3B672C598A56}" dt="2022-03-15T20:31:14.143" v="140" actId="478"/>
          <ac:picMkLst>
            <pc:docMk/>
            <pc:sldMk cId="420956058" sldId="294"/>
            <ac:picMk id="4" creationId="{A347C555-1755-4EF7-A684-AFBD86A74A88}"/>
          </ac:picMkLst>
        </pc:picChg>
        <pc:picChg chg="add mod">
          <ac:chgData name="Danett Pepito" userId="ddef1e2176689e9a" providerId="LiveId" clId="{B2185394-3AFD-42B2-9285-3B672C598A56}" dt="2022-03-15T20:32:32.185" v="143" actId="1076"/>
          <ac:picMkLst>
            <pc:docMk/>
            <pc:sldMk cId="420956058" sldId="294"/>
            <ac:picMk id="5" creationId="{7DAF6143-1212-4864-A19C-3864D75B5211}"/>
          </ac:picMkLst>
        </pc:picChg>
      </pc:sldChg>
      <pc:sldChg chg="add del">
        <pc:chgData name="Danett Pepito" userId="ddef1e2176689e9a" providerId="LiveId" clId="{B2185394-3AFD-42B2-9285-3B672C598A56}" dt="2022-03-15T20:38:25.753" v="147" actId="47"/>
        <pc:sldMkLst>
          <pc:docMk/>
          <pc:sldMk cId="1122115250" sldId="295"/>
        </pc:sldMkLst>
      </pc:sldChg>
      <pc:sldChg chg="add del replId">
        <pc:chgData name="Danett Pepito" userId="ddef1e2176689e9a" providerId="LiveId" clId="{B2185394-3AFD-42B2-9285-3B672C598A56}" dt="2022-03-15T20:31:12.342" v="139" actId="47"/>
        <pc:sldMkLst>
          <pc:docMk/>
          <pc:sldMk cId="3468423955" sldId="295"/>
        </pc:sldMkLst>
      </pc:sldChg>
      <pc:sldChg chg="addSp delSp modSp add mod ord replId">
        <pc:chgData name="Danett Pepito" userId="ddef1e2176689e9a" providerId="LiveId" clId="{B2185394-3AFD-42B2-9285-3B672C598A56}" dt="2022-03-15T20:44:15.853" v="181" actId="1076"/>
        <pc:sldMkLst>
          <pc:docMk/>
          <pc:sldMk cId="3990411387" sldId="296"/>
        </pc:sldMkLst>
        <pc:spChg chg="mod">
          <ac:chgData name="Danett Pepito" userId="ddef1e2176689e9a" providerId="LiveId" clId="{B2185394-3AFD-42B2-9285-3B672C598A56}" dt="2022-03-15T20:38:40.141" v="161" actId="20577"/>
          <ac:spMkLst>
            <pc:docMk/>
            <pc:sldMk cId="3990411387" sldId="296"/>
            <ac:spMk id="78" creationId="{00000000-0000-0000-0000-000000000000}"/>
          </ac:spMkLst>
        </pc:spChg>
        <pc:picChg chg="del">
          <ac:chgData name="Danett Pepito" userId="ddef1e2176689e9a" providerId="LiveId" clId="{B2185394-3AFD-42B2-9285-3B672C598A56}" dt="2022-03-15T20:38:43.547" v="162" actId="478"/>
          <ac:picMkLst>
            <pc:docMk/>
            <pc:sldMk cId="3990411387" sldId="296"/>
            <ac:picMk id="3" creationId="{1ABFC708-2EF5-4826-97A3-7137EF0DC93F}"/>
          </ac:picMkLst>
        </pc:picChg>
        <pc:picChg chg="add mod">
          <ac:chgData name="Danett Pepito" userId="ddef1e2176689e9a" providerId="LiveId" clId="{B2185394-3AFD-42B2-9285-3B672C598A56}" dt="2022-03-15T20:44:15.853" v="181" actId="1076"/>
          <ac:picMkLst>
            <pc:docMk/>
            <pc:sldMk cId="3990411387" sldId="296"/>
            <ac:picMk id="3" creationId="{583DF091-E08A-44F4-9375-AE594DFA2083}"/>
          </ac:picMkLst>
        </pc:picChg>
        <pc:picChg chg="add del mod">
          <ac:chgData name="Danett Pepito" userId="ddef1e2176689e9a" providerId="LiveId" clId="{B2185394-3AFD-42B2-9285-3B672C598A56}" dt="2022-03-15T20:44:06.180" v="176" actId="478"/>
          <ac:picMkLst>
            <pc:docMk/>
            <pc:sldMk cId="3990411387" sldId="296"/>
            <ac:picMk id="5" creationId="{74D29C73-B187-4FF4-8972-BFFD17F0A188}"/>
          </ac:picMkLst>
        </pc:picChg>
        <pc:picChg chg="del">
          <ac:chgData name="Danett Pepito" userId="ddef1e2176689e9a" providerId="LiveId" clId="{B2185394-3AFD-42B2-9285-3B672C598A56}" dt="2022-03-15T20:38:44.775" v="163" actId="478"/>
          <ac:picMkLst>
            <pc:docMk/>
            <pc:sldMk cId="3990411387" sldId="296"/>
            <ac:picMk id="6" creationId="{81680A84-6532-45CE-B533-D6BEC1FD16E4}"/>
          </ac:picMkLst>
        </pc:picChg>
        <pc:picChg chg="add mod">
          <ac:chgData name="Danett Pepito" userId="ddef1e2176689e9a" providerId="LiveId" clId="{B2185394-3AFD-42B2-9285-3B672C598A56}" dt="2022-03-15T20:40:38.671" v="175" actId="1076"/>
          <ac:picMkLst>
            <pc:docMk/>
            <pc:sldMk cId="3990411387" sldId="296"/>
            <ac:picMk id="9" creationId="{738755FF-7557-4E46-8767-E773EF9DD4CF}"/>
          </ac:picMkLst>
        </pc:picChg>
      </pc:sldChg>
      <pc:sldChg chg="addSp delSp modSp add mod">
        <pc:chgData name="Danett Pepito" userId="ddef1e2176689e9a" providerId="LiveId" clId="{B2185394-3AFD-42B2-9285-3B672C598A56}" dt="2022-03-18T01:27:23.391" v="384" actId="1076"/>
        <pc:sldMkLst>
          <pc:docMk/>
          <pc:sldMk cId="516751279" sldId="297"/>
        </pc:sldMkLst>
        <pc:spChg chg="mod">
          <ac:chgData name="Danett Pepito" userId="ddef1e2176689e9a" providerId="LiveId" clId="{B2185394-3AFD-42B2-9285-3B672C598A56}" dt="2022-03-18T01:26:33.618" v="380" actId="20577"/>
          <ac:spMkLst>
            <pc:docMk/>
            <pc:sldMk cId="516751279" sldId="297"/>
            <ac:spMk id="73" creationId="{00000000-0000-0000-0000-000000000000}"/>
          </ac:spMkLst>
        </pc:spChg>
        <pc:picChg chg="add mod">
          <ac:chgData name="Danett Pepito" userId="ddef1e2176689e9a" providerId="LiveId" clId="{B2185394-3AFD-42B2-9285-3B672C598A56}" dt="2022-03-18T01:27:23.391" v="384" actId="1076"/>
          <ac:picMkLst>
            <pc:docMk/>
            <pc:sldMk cId="516751279" sldId="297"/>
            <ac:picMk id="3" creationId="{FDEB039A-6975-48A9-BB24-D54A89FF3909}"/>
          </ac:picMkLst>
        </pc:picChg>
        <pc:picChg chg="del">
          <ac:chgData name="Danett Pepito" userId="ddef1e2176689e9a" providerId="LiveId" clId="{B2185394-3AFD-42B2-9285-3B672C598A56}" dt="2022-03-18T01:27:17.488" v="381" actId="478"/>
          <ac:picMkLst>
            <pc:docMk/>
            <pc:sldMk cId="516751279" sldId="297"/>
            <ac:picMk id="6" creationId="{71C43FAB-1D29-438F-92CD-FE210557293B}"/>
          </ac:picMkLst>
        </pc:picChg>
      </pc:sldChg>
      <pc:sldChg chg="addSp delSp modSp add mod replId">
        <pc:chgData name="Danett Pepito" userId="ddef1e2176689e9a" providerId="LiveId" clId="{B2185394-3AFD-42B2-9285-3B672C598A56}" dt="2022-03-18T01:36:33.723" v="467" actId="313"/>
        <pc:sldMkLst>
          <pc:docMk/>
          <pc:sldMk cId="1747096563" sldId="298"/>
        </pc:sldMkLst>
        <pc:spChg chg="mod">
          <ac:chgData name="Danett Pepito" userId="ddef1e2176689e9a" providerId="LiveId" clId="{B2185394-3AFD-42B2-9285-3B672C598A56}" dt="2022-03-18T01:26:23.864" v="350" actId="20577"/>
          <ac:spMkLst>
            <pc:docMk/>
            <pc:sldMk cId="1747096563" sldId="298"/>
            <ac:spMk id="78" creationId="{00000000-0000-0000-0000-000000000000}"/>
          </ac:spMkLst>
        </pc:spChg>
        <pc:graphicFrameChg chg="modGraphic">
          <ac:chgData name="Danett Pepito" userId="ddef1e2176689e9a" providerId="LiveId" clId="{B2185394-3AFD-42B2-9285-3B672C598A56}" dt="2022-03-18T01:36:33.723" v="467" actId="313"/>
          <ac:graphicFrameMkLst>
            <pc:docMk/>
            <pc:sldMk cId="1747096563" sldId="298"/>
            <ac:graphicFrameMk id="79" creationId="{00000000-0000-0000-0000-000000000000}"/>
          </ac:graphicFrameMkLst>
        </pc:graphicFrameChg>
        <pc:picChg chg="del">
          <ac:chgData name="Danett Pepito" userId="ddef1e2176689e9a" providerId="LiveId" clId="{B2185394-3AFD-42B2-9285-3B672C598A56}" dt="2022-03-18T01:26:20.492" v="347" actId="478"/>
          <ac:picMkLst>
            <pc:docMk/>
            <pc:sldMk cId="1747096563" sldId="298"/>
            <ac:picMk id="3" creationId="{457A96CB-6654-4899-A374-2AFADD57676A}"/>
          </ac:picMkLst>
        </pc:picChg>
        <pc:picChg chg="add mod">
          <ac:chgData name="Danett Pepito" userId="ddef1e2176689e9a" providerId="LiveId" clId="{B2185394-3AFD-42B2-9285-3B672C598A56}" dt="2022-03-18T01:35:02.212" v="390" actId="14100"/>
          <ac:picMkLst>
            <pc:docMk/>
            <pc:sldMk cId="1747096563" sldId="298"/>
            <ac:picMk id="3" creationId="{CBA2C6DB-C24F-428B-BE4D-1F589E06EC6A}"/>
          </ac:picMkLst>
        </pc:picChg>
        <pc:picChg chg="del">
          <ac:chgData name="Danett Pepito" userId="ddef1e2176689e9a" providerId="LiveId" clId="{B2185394-3AFD-42B2-9285-3B672C598A56}" dt="2022-03-18T01:26:21.491" v="348" actId="478"/>
          <ac:picMkLst>
            <pc:docMk/>
            <pc:sldMk cId="1747096563" sldId="298"/>
            <ac:picMk id="6" creationId="{3D56C34E-A9A5-4128-8622-C604C82A807B}"/>
          </ac:picMkLst>
        </pc:picChg>
        <pc:picChg chg="add mod">
          <ac:chgData name="Danett Pepito" userId="ddef1e2176689e9a" providerId="LiveId" clId="{B2185394-3AFD-42B2-9285-3B672C598A56}" dt="2022-03-18T01:36:03.612" v="394" actId="1076"/>
          <ac:picMkLst>
            <pc:docMk/>
            <pc:sldMk cId="1747096563" sldId="298"/>
            <ac:picMk id="6" creationId="{C71EAB19-A9C9-43A0-83FD-E8E6F7794BD7}"/>
          </ac:picMkLst>
        </pc:picChg>
      </pc:sldChg>
      <pc:sldChg chg="addSp delSp modSp add mod">
        <pc:chgData name="Danett Pepito" userId="ddef1e2176689e9a" providerId="LiveId" clId="{B2185394-3AFD-42B2-9285-3B672C598A56}" dt="2022-03-18T01:57:59.846" v="605" actId="1076"/>
        <pc:sldMkLst>
          <pc:docMk/>
          <pc:sldMk cId="2176582634" sldId="299"/>
        </pc:sldMkLst>
        <pc:spChg chg="mod">
          <ac:chgData name="Danett Pepito" userId="ddef1e2176689e9a" providerId="LiveId" clId="{B2185394-3AFD-42B2-9285-3B672C598A56}" dt="2022-03-18T01:37:36.599" v="470" actId="20577"/>
          <ac:spMkLst>
            <pc:docMk/>
            <pc:sldMk cId="2176582634" sldId="299"/>
            <ac:spMk id="73" creationId="{00000000-0000-0000-0000-000000000000}"/>
          </ac:spMkLst>
        </pc:spChg>
        <pc:picChg chg="add mod">
          <ac:chgData name="Danett Pepito" userId="ddef1e2176689e9a" providerId="LiveId" clId="{B2185394-3AFD-42B2-9285-3B672C598A56}" dt="2022-03-18T01:57:59.846" v="605" actId="1076"/>
          <ac:picMkLst>
            <pc:docMk/>
            <pc:sldMk cId="2176582634" sldId="299"/>
            <ac:picMk id="3" creationId="{0651BAB5-FBE9-40DD-978B-3BF416E6BFEC}"/>
          </ac:picMkLst>
        </pc:picChg>
        <pc:picChg chg="del">
          <ac:chgData name="Danett Pepito" userId="ddef1e2176689e9a" providerId="LiveId" clId="{B2185394-3AFD-42B2-9285-3B672C598A56}" dt="2022-03-18T01:37:44.913" v="471" actId="478"/>
          <ac:picMkLst>
            <pc:docMk/>
            <pc:sldMk cId="2176582634" sldId="299"/>
            <ac:picMk id="3" creationId="{FDEB039A-6975-48A9-BB24-D54A89FF3909}"/>
          </ac:picMkLst>
        </pc:picChg>
      </pc:sldChg>
      <pc:sldChg chg="addSp delSp modSp add mod replId">
        <pc:chgData name="Danett Pepito" userId="ddef1e2176689e9a" providerId="LiveId" clId="{B2185394-3AFD-42B2-9285-3B672C598A56}" dt="2022-03-18T01:42:53.096" v="543" actId="1076"/>
        <pc:sldMkLst>
          <pc:docMk/>
          <pc:sldMk cId="1438842090" sldId="300"/>
        </pc:sldMkLst>
        <pc:spChg chg="mod">
          <ac:chgData name="Danett Pepito" userId="ddef1e2176689e9a" providerId="LiveId" clId="{B2185394-3AFD-42B2-9285-3B672C598A56}" dt="2022-03-18T01:42:48.457" v="541" actId="1076"/>
          <ac:spMkLst>
            <pc:docMk/>
            <pc:sldMk cId="1438842090" sldId="300"/>
            <ac:spMk id="78" creationId="{00000000-0000-0000-0000-000000000000}"/>
          </ac:spMkLst>
        </pc:spChg>
        <pc:graphicFrameChg chg="mod modGraphic">
          <ac:chgData name="Danett Pepito" userId="ddef1e2176689e9a" providerId="LiveId" clId="{B2185394-3AFD-42B2-9285-3B672C598A56}" dt="2022-03-18T01:42:53.096" v="543" actId="1076"/>
          <ac:graphicFrameMkLst>
            <pc:docMk/>
            <pc:sldMk cId="1438842090" sldId="300"/>
            <ac:graphicFrameMk id="79" creationId="{00000000-0000-0000-0000-000000000000}"/>
          </ac:graphicFrameMkLst>
        </pc:graphicFrameChg>
        <pc:picChg chg="del">
          <ac:chgData name="Danett Pepito" userId="ddef1e2176689e9a" providerId="LiveId" clId="{B2185394-3AFD-42B2-9285-3B672C598A56}" dt="2022-03-18T01:37:47.160" v="472" actId="478"/>
          <ac:picMkLst>
            <pc:docMk/>
            <pc:sldMk cId="1438842090" sldId="300"/>
            <ac:picMk id="3" creationId="{CBA2C6DB-C24F-428B-BE4D-1F589E06EC6A}"/>
          </ac:picMkLst>
        </pc:picChg>
        <pc:picChg chg="add mod">
          <ac:chgData name="Danett Pepito" userId="ddef1e2176689e9a" providerId="LiveId" clId="{B2185394-3AFD-42B2-9285-3B672C598A56}" dt="2022-03-18T01:42:49.644" v="542" actId="1076"/>
          <ac:picMkLst>
            <pc:docMk/>
            <pc:sldMk cId="1438842090" sldId="300"/>
            <ac:picMk id="5" creationId="{0FD0DD4E-3DE8-4E97-B409-B154AAA0B18C}"/>
          </ac:picMkLst>
        </pc:picChg>
        <pc:picChg chg="del">
          <ac:chgData name="Danett Pepito" userId="ddef1e2176689e9a" providerId="LiveId" clId="{B2185394-3AFD-42B2-9285-3B672C598A56}" dt="2022-03-18T01:37:48.207" v="473" actId="478"/>
          <ac:picMkLst>
            <pc:docMk/>
            <pc:sldMk cId="1438842090" sldId="300"/>
            <ac:picMk id="6" creationId="{C71EAB19-A9C9-43A0-83FD-E8E6F7794BD7}"/>
          </ac:picMkLst>
        </pc:picChg>
        <pc:picChg chg="add mod">
          <ac:chgData name="Danett Pepito" userId="ddef1e2176689e9a" providerId="LiveId" clId="{B2185394-3AFD-42B2-9285-3B672C598A56}" dt="2022-03-18T01:40:36.465" v="485" actId="1076"/>
          <ac:picMkLst>
            <pc:docMk/>
            <pc:sldMk cId="1438842090" sldId="300"/>
            <ac:picMk id="8" creationId="{5FE766A0-5439-4E5F-9AFC-4298A71E447D}"/>
          </ac:picMkLst>
        </pc:picChg>
      </pc:sldChg>
      <pc:sldChg chg="addSp modSp add mod">
        <pc:chgData name="Danett Pepito" userId="ddef1e2176689e9a" providerId="LiveId" clId="{B2185394-3AFD-42B2-9285-3B672C598A56}" dt="2022-03-18T01:56:52.365" v="598" actId="1076"/>
        <pc:sldMkLst>
          <pc:docMk/>
          <pc:sldMk cId="2527487919" sldId="301"/>
        </pc:sldMkLst>
        <pc:spChg chg="mod">
          <ac:chgData name="Danett Pepito" userId="ddef1e2176689e9a" providerId="LiveId" clId="{B2185394-3AFD-42B2-9285-3B672C598A56}" dt="2022-03-18T01:40:44.646" v="488" actId="20577"/>
          <ac:spMkLst>
            <pc:docMk/>
            <pc:sldMk cId="2527487919" sldId="301"/>
            <ac:spMk id="73" creationId="{00000000-0000-0000-0000-000000000000}"/>
          </ac:spMkLst>
        </pc:spChg>
        <pc:picChg chg="add mod">
          <ac:chgData name="Danett Pepito" userId="ddef1e2176689e9a" providerId="LiveId" clId="{B2185394-3AFD-42B2-9285-3B672C598A56}" dt="2022-03-18T01:56:52.365" v="598" actId="1076"/>
          <ac:picMkLst>
            <pc:docMk/>
            <pc:sldMk cId="2527487919" sldId="301"/>
            <ac:picMk id="3" creationId="{D8F9AC02-3F90-4A50-858D-DFF1DD782842}"/>
          </ac:picMkLst>
        </pc:picChg>
      </pc:sldChg>
      <pc:sldChg chg="addSp delSp modSp add mod replId">
        <pc:chgData name="Danett Pepito" userId="ddef1e2176689e9a" providerId="LiveId" clId="{B2185394-3AFD-42B2-9285-3B672C598A56}" dt="2022-03-18T01:46:56.083" v="567" actId="14100"/>
        <pc:sldMkLst>
          <pc:docMk/>
          <pc:sldMk cId="1373800447" sldId="302"/>
        </pc:sldMkLst>
        <pc:spChg chg="mod">
          <ac:chgData name="Danett Pepito" userId="ddef1e2176689e9a" providerId="LiveId" clId="{B2185394-3AFD-42B2-9285-3B672C598A56}" dt="2022-03-18T01:45:44.244" v="547" actId="1076"/>
          <ac:spMkLst>
            <pc:docMk/>
            <pc:sldMk cId="1373800447" sldId="302"/>
            <ac:spMk id="78" creationId="{00000000-0000-0000-0000-000000000000}"/>
          </ac:spMkLst>
        </pc:spChg>
        <pc:graphicFrameChg chg="mod modGraphic">
          <ac:chgData name="Danett Pepito" userId="ddef1e2176689e9a" providerId="LiveId" clId="{B2185394-3AFD-42B2-9285-3B672C598A56}" dt="2022-03-18T01:46:50.388" v="565" actId="14734"/>
          <ac:graphicFrameMkLst>
            <pc:docMk/>
            <pc:sldMk cId="1373800447" sldId="302"/>
            <ac:graphicFrameMk id="79" creationId="{00000000-0000-0000-0000-000000000000}"/>
          </ac:graphicFrameMkLst>
        </pc:graphicFrameChg>
        <pc:picChg chg="add mod">
          <ac:chgData name="Danett Pepito" userId="ddef1e2176689e9a" providerId="LiveId" clId="{B2185394-3AFD-42B2-9285-3B672C598A56}" dt="2022-03-18T01:46:56.083" v="567" actId="14100"/>
          <ac:picMkLst>
            <pc:docMk/>
            <pc:sldMk cId="1373800447" sldId="302"/>
            <ac:picMk id="3" creationId="{7C08DA6A-7C57-4563-A9FF-22CB0BA34733}"/>
          </ac:picMkLst>
        </pc:picChg>
        <pc:picChg chg="del">
          <ac:chgData name="Danett Pepito" userId="ddef1e2176689e9a" providerId="LiveId" clId="{B2185394-3AFD-42B2-9285-3B672C598A56}" dt="2022-03-18T01:41:01.446" v="491" actId="478"/>
          <ac:picMkLst>
            <pc:docMk/>
            <pc:sldMk cId="1373800447" sldId="302"/>
            <ac:picMk id="5" creationId="{0FD0DD4E-3DE8-4E97-B409-B154AAA0B18C}"/>
          </ac:picMkLst>
        </pc:picChg>
        <pc:picChg chg="add mod">
          <ac:chgData name="Danett Pepito" userId="ddef1e2176689e9a" providerId="LiveId" clId="{B2185394-3AFD-42B2-9285-3B672C598A56}" dt="2022-03-18T01:46:23.957" v="560" actId="1076"/>
          <ac:picMkLst>
            <pc:docMk/>
            <pc:sldMk cId="1373800447" sldId="302"/>
            <ac:picMk id="7" creationId="{4C7DE243-0C7E-456B-AEC0-5F9D0EFFE7B3}"/>
          </ac:picMkLst>
        </pc:picChg>
        <pc:picChg chg="del">
          <ac:chgData name="Danett Pepito" userId="ddef1e2176689e9a" providerId="LiveId" clId="{B2185394-3AFD-42B2-9285-3B672C598A56}" dt="2022-03-18T01:41:02.562" v="492" actId="478"/>
          <ac:picMkLst>
            <pc:docMk/>
            <pc:sldMk cId="1373800447" sldId="302"/>
            <ac:picMk id="8" creationId="{5FE766A0-5439-4E5F-9AFC-4298A71E447D}"/>
          </ac:picMkLst>
        </pc:picChg>
      </pc:sldChg>
      <pc:sldChg chg="addSp modSp add mod">
        <pc:chgData name="Danett Pepito" userId="ddef1e2176689e9a" providerId="LiveId" clId="{B2185394-3AFD-42B2-9285-3B672C598A56}" dt="2022-03-18T01:57:35.269" v="602" actId="14100"/>
        <pc:sldMkLst>
          <pc:docMk/>
          <pc:sldMk cId="524099565" sldId="303"/>
        </pc:sldMkLst>
        <pc:spChg chg="mod">
          <ac:chgData name="Danett Pepito" userId="ddef1e2176689e9a" providerId="LiveId" clId="{B2185394-3AFD-42B2-9285-3B672C598A56}" dt="2022-03-18T01:47:04.318" v="570" actId="20577"/>
          <ac:spMkLst>
            <pc:docMk/>
            <pc:sldMk cId="524099565" sldId="303"/>
            <ac:spMk id="73" creationId="{00000000-0000-0000-0000-000000000000}"/>
          </ac:spMkLst>
        </pc:spChg>
        <pc:picChg chg="add mod">
          <ac:chgData name="Danett Pepito" userId="ddef1e2176689e9a" providerId="LiveId" clId="{B2185394-3AFD-42B2-9285-3B672C598A56}" dt="2022-03-18T01:57:35.269" v="602" actId="14100"/>
          <ac:picMkLst>
            <pc:docMk/>
            <pc:sldMk cId="524099565" sldId="303"/>
            <ac:picMk id="3" creationId="{C3AB372D-E51D-4011-82E9-478AB76B0259}"/>
          </ac:picMkLst>
        </pc:picChg>
      </pc:sldChg>
      <pc:sldChg chg="addSp delSp modSp add mod replId">
        <pc:chgData name="Danett Pepito" userId="ddef1e2176689e9a" providerId="LiveId" clId="{B2185394-3AFD-42B2-9285-3B672C598A56}" dt="2022-03-18T01:49:51.430" v="595" actId="1076"/>
        <pc:sldMkLst>
          <pc:docMk/>
          <pc:sldMk cId="87919818" sldId="304"/>
        </pc:sldMkLst>
        <pc:spChg chg="mod">
          <ac:chgData name="Danett Pepito" userId="ddef1e2176689e9a" providerId="LiveId" clId="{B2185394-3AFD-42B2-9285-3B672C598A56}" dt="2022-03-18T01:47:08.064" v="572" actId="20577"/>
          <ac:spMkLst>
            <pc:docMk/>
            <pc:sldMk cId="87919818" sldId="304"/>
            <ac:spMk id="78" creationId="{00000000-0000-0000-0000-000000000000}"/>
          </ac:spMkLst>
        </pc:spChg>
        <pc:graphicFrameChg chg="mod modGraphic">
          <ac:chgData name="Danett Pepito" userId="ddef1e2176689e9a" providerId="LiveId" clId="{B2185394-3AFD-42B2-9285-3B672C598A56}" dt="2022-03-18T01:49:51.430" v="595" actId="1076"/>
          <ac:graphicFrameMkLst>
            <pc:docMk/>
            <pc:sldMk cId="87919818" sldId="304"/>
            <ac:graphicFrameMk id="79" creationId="{00000000-0000-0000-0000-000000000000}"/>
          </ac:graphicFrameMkLst>
        </pc:graphicFrameChg>
        <pc:picChg chg="del">
          <ac:chgData name="Danett Pepito" userId="ddef1e2176689e9a" providerId="LiveId" clId="{B2185394-3AFD-42B2-9285-3B672C598A56}" dt="2022-03-18T01:47:18.272" v="573" actId="478"/>
          <ac:picMkLst>
            <pc:docMk/>
            <pc:sldMk cId="87919818" sldId="304"/>
            <ac:picMk id="3" creationId="{7C08DA6A-7C57-4563-A9FF-22CB0BA34733}"/>
          </ac:picMkLst>
        </pc:picChg>
        <pc:picChg chg="add mod">
          <ac:chgData name="Danett Pepito" userId="ddef1e2176689e9a" providerId="LiveId" clId="{B2185394-3AFD-42B2-9285-3B672C598A56}" dt="2022-03-18T01:48:24.443" v="580" actId="1076"/>
          <ac:picMkLst>
            <pc:docMk/>
            <pc:sldMk cId="87919818" sldId="304"/>
            <ac:picMk id="5" creationId="{4CF65097-82E2-4B5C-A0D9-042157485D25}"/>
          </ac:picMkLst>
        </pc:picChg>
        <pc:picChg chg="del">
          <ac:chgData name="Danett Pepito" userId="ddef1e2176689e9a" providerId="LiveId" clId="{B2185394-3AFD-42B2-9285-3B672C598A56}" dt="2022-03-18T01:47:19.351" v="574" actId="478"/>
          <ac:picMkLst>
            <pc:docMk/>
            <pc:sldMk cId="87919818" sldId="304"/>
            <ac:picMk id="7" creationId="{4C7DE243-0C7E-456B-AEC0-5F9D0EFFE7B3}"/>
          </ac:picMkLst>
        </pc:picChg>
        <pc:picChg chg="add mod">
          <ac:chgData name="Danett Pepito" userId="ddef1e2176689e9a" providerId="LiveId" clId="{B2185394-3AFD-42B2-9285-3B672C598A56}" dt="2022-03-18T01:49:01.167" v="582" actId="1076"/>
          <ac:picMkLst>
            <pc:docMk/>
            <pc:sldMk cId="87919818" sldId="304"/>
            <ac:picMk id="8" creationId="{C693F0DE-5C85-4EB7-880A-519CB6F5813F}"/>
          </ac:picMkLst>
        </pc:picChg>
      </pc:sldChg>
      <pc:sldChg chg="addSp delSp modSp add mod">
        <pc:chgData name="Danett Pepito" userId="ddef1e2176689e9a" providerId="LiveId" clId="{B2185394-3AFD-42B2-9285-3B672C598A56}" dt="2022-03-18T02:10:33.294" v="747" actId="1076"/>
        <pc:sldMkLst>
          <pc:docMk/>
          <pc:sldMk cId="2668271614" sldId="305"/>
        </pc:sldMkLst>
        <pc:spChg chg="mod">
          <ac:chgData name="Danett Pepito" userId="ddef1e2176689e9a" providerId="LiveId" clId="{B2185394-3AFD-42B2-9285-3B672C598A56}" dt="2022-03-18T02:05:15.106" v="739" actId="20577"/>
          <ac:spMkLst>
            <pc:docMk/>
            <pc:sldMk cId="2668271614" sldId="305"/>
            <ac:spMk id="73" creationId="{00000000-0000-0000-0000-000000000000}"/>
          </ac:spMkLst>
        </pc:spChg>
        <pc:picChg chg="add mod">
          <ac:chgData name="Danett Pepito" userId="ddef1e2176689e9a" providerId="LiveId" clId="{B2185394-3AFD-42B2-9285-3B672C598A56}" dt="2022-03-18T02:10:33.294" v="747" actId="1076"/>
          <ac:picMkLst>
            <pc:docMk/>
            <pc:sldMk cId="2668271614" sldId="305"/>
            <ac:picMk id="4" creationId="{03CC9DFC-78C5-4A10-8A1A-BFC21C9CD134}"/>
          </ac:picMkLst>
        </pc:picChg>
        <pc:picChg chg="del">
          <ac:chgData name="Danett Pepito" userId="ddef1e2176689e9a" providerId="LiveId" clId="{B2185394-3AFD-42B2-9285-3B672C598A56}" dt="2022-03-18T02:05:16.286" v="740" actId="478"/>
          <ac:picMkLst>
            <pc:docMk/>
            <pc:sldMk cId="2668271614" sldId="305"/>
            <ac:picMk id="4" creationId="{302C65D9-1B88-4505-A39D-C2987CA70AEA}"/>
          </ac:picMkLst>
        </pc:picChg>
      </pc:sldChg>
      <pc:sldChg chg="addSp delSp modSp add mod replId">
        <pc:chgData name="Danett Pepito" userId="ddef1e2176689e9a" providerId="LiveId" clId="{B2185394-3AFD-42B2-9285-3B672C598A56}" dt="2022-03-18T04:15:37.123" v="762" actId="1076"/>
        <pc:sldMkLst>
          <pc:docMk/>
          <pc:sldMk cId="3510681486" sldId="306"/>
        </pc:sldMkLst>
        <pc:spChg chg="mod">
          <ac:chgData name="Danett Pepito" userId="ddef1e2176689e9a" providerId="LiveId" clId="{B2185394-3AFD-42B2-9285-3B672C598A56}" dt="2022-03-18T04:14:47.710" v="755" actId="1076"/>
          <ac:spMkLst>
            <pc:docMk/>
            <pc:sldMk cId="3510681486" sldId="306"/>
            <ac:spMk id="78" creationId="{00000000-0000-0000-0000-000000000000}"/>
          </ac:spMkLst>
        </pc:spChg>
        <pc:graphicFrameChg chg="mod modGraphic">
          <ac:chgData name="Danett Pepito" userId="ddef1e2176689e9a" providerId="LiveId" clId="{B2185394-3AFD-42B2-9285-3B672C598A56}" dt="2022-03-18T04:14:01.292" v="750" actId="255"/>
          <ac:graphicFrameMkLst>
            <pc:docMk/>
            <pc:sldMk cId="3510681486" sldId="306"/>
            <ac:graphicFrameMk id="79" creationId="{00000000-0000-0000-0000-000000000000}"/>
          </ac:graphicFrameMkLst>
        </pc:graphicFrameChg>
        <pc:picChg chg="add mod">
          <ac:chgData name="Danett Pepito" userId="ddef1e2176689e9a" providerId="LiveId" clId="{B2185394-3AFD-42B2-9285-3B672C598A56}" dt="2022-03-18T04:14:53.826" v="758" actId="1076"/>
          <ac:picMkLst>
            <pc:docMk/>
            <pc:sldMk cId="3510681486" sldId="306"/>
            <ac:picMk id="3" creationId="{8B607EA9-DAF1-4D10-A879-932FF3389E95}"/>
          </ac:picMkLst>
        </pc:picChg>
        <pc:picChg chg="del">
          <ac:chgData name="Danett Pepito" userId="ddef1e2176689e9a" providerId="LiveId" clId="{B2185394-3AFD-42B2-9285-3B672C598A56}" dt="2022-03-18T02:05:20.966" v="743" actId="478"/>
          <ac:picMkLst>
            <pc:docMk/>
            <pc:sldMk cId="3510681486" sldId="306"/>
            <ac:picMk id="3" creationId="{96D42F30-FC74-471E-BF44-DB20B32C0463}"/>
          </ac:picMkLst>
        </pc:picChg>
        <pc:picChg chg="mod">
          <ac:chgData name="Danett Pepito" userId="ddef1e2176689e9a" providerId="LiveId" clId="{B2185394-3AFD-42B2-9285-3B672C598A56}" dt="2022-03-18T04:14:45.874" v="754" actId="1076"/>
          <ac:picMkLst>
            <pc:docMk/>
            <pc:sldMk cId="3510681486" sldId="306"/>
            <ac:picMk id="4" creationId="{446BBD1D-F3F0-49A6-9D34-8F3222CF8E18}"/>
          </ac:picMkLst>
        </pc:picChg>
        <pc:picChg chg="add mod">
          <ac:chgData name="Danett Pepito" userId="ddef1e2176689e9a" providerId="LiveId" clId="{B2185394-3AFD-42B2-9285-3B672C598A56}" dt="2022-03-18T04:15:37.123" v="762" actId="1076"/>
          <ac:picMkLst>
            <pc:docMk/>
            <pc:sldMk cId="3510681486" sldId="306"/>
            <ac:picMk id="6" creationId="{073C5819-9E56-46C6-BAAB-007023BBC652}"/>
          </ac:picMkLst>
        </pc:picChg>
        <pc:picChg chg="del">
          <ac:chgData name="Danett Pepito" userId="ddef1e2176689e9a" providerId="LiveId" clId="{B2185394-3AFD-42B2-9285-3B672C598A56}" dt="2022-03-18T02:05:22.760" v="744" actId="478"/>
          <ac:picMkLst>
            <pc:docMk/>
            <pc:sldMk cId="3510681486" sldId="306"/>
            <ac:picMk id="8" creationId="{D2797270-CC33-45E8-8021-5F45347D4FF7}"/>
          </ac:picMkLst>
        </pc:picChg>
      </pc:sldChg>
      <pc:sldChg chg="addSp delSp modSp add mod">
        <pc:chgData name="Danett Pepito" userId="ddef1e2176689e9a" providerId="LiveId" clId="{B2185394-3AFD-42B2-9285-3B672C598A56}" dt="2022-03-18T04:22:25.206" v="771" actId="1076"/>
        <pc:sldMkLst>
          <pc:docMk/>
          <pc:sldMk cId="2649941256" sldId="307"/>
        </pc:sldMkLst>
        <pc:spChg chg="mod">
          <ac:chgData name="Danett Pepito" userId="ddef1e2176689e9a" providerId="LiveId" clId="{B2185394-3AFD-42B2-9285-3B672C598A56}" dt="2022-03-18T04:21:03.907" v="765" actId="20577"/>
          <ac:spMkLst>
            <pc:docMk/>
            <pc:sldMk cId="2649941256" sldId="307"/>
            <ac:spMk id="73" creationId="{00000000-0000-0000-0000-000000000000}"/>
          </ac:spMkLst>
        </pc:spChg>
        <pc:picChg chg="del">
          <ac:chgData name="Danett Pepito" userId="ddef1e2176689e9a" providerId="LiveId" clId="{B2185394-3AFD-42B2-9285-3B672C598A56}" dt="2022-03-18T04:22:20.837" v="768" actId="478"/>
          <ac:picMkLst>
            <pc:docMk/>
            <pc:sldMk cId="2649941256" sldId="307"/>
            <ac:picMk id="4" creationId="{03CC9DFC-78C5-4A10-8A1A-BFC21C9CD134}"/>
          </ac:picMkLst>
        </pc:picChg>
        <pc:picChg chg="add mod">
          <ac:chgData name="Danett Pepito" userId="ddef1e2176689e9a" providerId="LiveId" clId="{B2185394-3AFD-42B2-9285-3B672C598A56}" dt="2022-03-18T04:22:25.206" v="771" actId="1076"/>
          <ac:picMkLst>
            <pc:docMk/>
            <pc:sldMk cId="2649941256" sldId="307"/>
            <ac:picMk id="5" creationId="{86475CA7-CB4E-4997-B9B7-7635E7D1F6DD}"/>
          </ac:picMkLst>
        </pc:picChg>
      </pc:sldChg>
      <pc:sldChg chg="addSp delSp modSp add mod replId">
        <pc:chgData name="Danett Pepito" userId="ddef1e2176689e9a" providerId="LiveId" clId="{B2185394-3AFD-42B2-9285-3B672C598A56}" dt="2022-03-18T04:25:42.539" v="783" actId="1076"/>
        <pc:sldMkLst>
          <pc:docMk/>
          <pc:sldMk cId="1238541858" sldId="308"/>
        </pc:sldMkLst>
        <pc:spChg chg="mod">
          <ac:chgData name="Danett Pepito" userId="ddef1e2176689e9a" providerId="LiveId" clId="{B2185394-3AFD-42B2-9285-3B672C598A56}" dt="2022-03-18T04:21:07.719" v="767" actId="20577"/>
          <ac:spMkLst>
            <pc:docMk/>
            <pc:sldMk cId="1238541858" sldId="308"/>
            <ac:spMk id="78" creationId="{00000000-0000-0000-0000-000000000000}"/>
          </ac:spMkLst>
        </pc:spChg>
        <pc:picChg chg="del">
          <ac:chgData name="Danett Pepito" userId="ddef1e2176689e9a" providerId="LiveId" clId="{B2185394-3AFD-42B2-9285-3B672C598A56}" dt="2022-03-18T04:22:31.822" v="772" actId="478"/>
          <ac:picMkLst>
            <pc:docMk/>
            <pc:sldMk cId="1238541858" sldId="308"/>
            <ac:picMk id="3" creationId="{8B607EA9-DAF1-4D10-A879-932FF3389E95}"/>
          </ac:picMkLst>
        </pc:picChg>
        <pc:picChg chg="add mod">
          <ac:chgData name="Danett Pepito" userId="ddef1e2176689e9a" providerId="LiveId" clId="{B2185394-3AFD-42B2-9285-3B672C598A56}" dt="2022-03-18T04:23:50.698" v="778" actId="1076"/>
          <ac:picMkLst>
            <pc:docMk/>
            <pc:sldMk cId="1238541858" sldId="308"/>
            <ac:picMk id="5" creationId="{E202F360-6A3B-4185-BBAD-D1C35923C743}"/>
          </ac:picMkLst>
        </pc:picChg>
        <pc:picChg chg="del">
          <ac:chgData name="Danett Pepito" userId="ddef1e2176689e9a" providerId="LiveId" clId="{B2185394-3AFD-42B2-9285-3B672C598A56}" dt="2022-03-18T04:22:32.659" v="773" actId="478"/>
          <ac:picMkLst>
            <pc:docMk/>
            <pc:sldMk cId="1238541858" sldId="308"/>
            <ac:picMk id="6" creationId="{073C5819-9E56-46C6-BAAB-007023BBC652}"/>
          </ac:picMkLst>
        </pc:picChg>
        <pc:picChg chg="add mod">
          <ac:chgData name="Danett Pepito" userId="ddef1e2176689e9a" providerId="LiveId" clId="{B2185394-3AFD-42B2-9285-3B672C598A56}" dt="2022-03-18T04:25:42.539" v="783" actId="1076"/>
          <ac:picMkLst>
            <pc:docMk/>
            <pc:sldMk cId="1238541858" sldId="308"/>
            <ac:picMk id="8" creationId="{E054E55D-F167-4A16-8A70-9C96FDC7566B}"/>
          </ac:picMkLst>
        </pc:picChg>
      </pc:sldChg>
      <pc:sldChg chg="addSp delSp modSp add mod">
        <pc:chgData name="Danett Pepito" userId="ddef1e2176689e9a" providerId="LiveId" clId="{B2185394-3AFD-42B2-9285-3B672C598A56}" dt="2022-03-18T04:39:40.274" v="800" actId="1076"/>
        <pc:sldMkLst>
          <pc:docMk/>
          <pc:sldMk cId="2496680009" sldId="309"/>
        </pc:sldMkLst>
        <pc:spChg chg="mod">
          <ac:chgData name="Danett Pepito" userId="ddef1e2176689e9a" providerId="LiveId" clId="{B2185394-3AFD-42B2-9285-3B672C598A56}" dt="2022-03-18T04:30:13.849" v="794" actId="20577"/>
          <ac:spMkLst>
            <pc:docMk/>
            <pc:sldMk cId="2496680009" sldId="309"/>
            <ac:spMk id="73" creationId="{00000000-0000-0000-0000-000000000000}"/>
          </ac:spMkLst>
        </pc:spChg>
        <pc:picChg chg="add mod">
          <ac:chgData name="Danett Pepito" userId="ddef1e2176689e9a" providerId="LiveId" clId="{B2185394-3AFD-42B2-9285-3B672C598A56}" dt="2022-03-18T04:39:40.274" v="800" actId="1076"/>
          <ac:picMkLst>
            <pc:docMk/>
            <pc:sldMk cId="2496680009" sldId="309"/>
            <ac:picMk id="4" creationId="{D2DF2D7B-5223-4665-B861-66F652CE367B}"/>
          </ac:picMkLst>
        </pc:picChg>
        <pc:picChg chg="del">
          <ac:chgData name="Danett Pepito" userId="ddef1e2176689e9a" providerId="LiveId" clId="{B2185394-3AFD-42B2-9285-3B672C598A56}" dt="2022-03-18T04:26:04.042" v="785" actId="478"/>
          <ac:picMkLst>
            <pc:docMk/>
            <pc:sldMk cId="2496680009" sldId="309"/>
            <ac:picMk id="5" creationId="{86475CA7-CB4E-4997-B9B7-7635E7D1F6DD}"/>
          </ac:picMkLst>
        </pc:picChg>
      </pc:sldChg>
      <pc:sldChg chg="addSp delSp modSp add mod replId">
        <pc:chgData name="Danett Pepito" userId="ddef1e2176689e9a" providerId="LiveId" clId="{B2185394-3AFD-42B2-9285-3B672C598A56}" dt="2022-03-18T04:44:32.555" v="814" actId="1076"/>
        <pc:sldMkLst>
          <pc:docMk/>
          <pc:sldMk cId="640402831" sldId="310"/>
        </pc:sldMkLst>
        <pc:spChg chg="mod">
          <ac:chgData name="Danett Pepito" userId="ddef1e2176689e9a" providerId="LiveId" clId="{B2185394-3AFD-42B2-9285-3B672C598A56}" dt="2022-03-18T04:30:16.456" v="796" actId="20577"/>
          <ac:spMkLst>
            <pc:docMk/>
            <pc:sldMk cId="640402831" sldId="310"/>
            <ac:spMk id="78" creationId="{00000000-0000-0000-0000-000000000000}"/>
          </ac:spMkLst>
        </pc:spChg>
        <pc:graphicFrameChg chg="mod modGraphic">
          <ac:chgData name="Danett Pepito" userId="ddef1e2176689e9a" providerId="LiveId" clId="{B2185394-3AFD-42B2-9285-3B672C598A56}" dt="2022-03-18T04:40:20.255" v="802" actId="2711"/>
          <ac:graphicFrameMkLst>
            <pc:docMk/>
            <pc:sldMk cId="640402831" sldId="310"/>
            <ac:graphicFrameMk id="79" creationId="{00000000-0000-0000-0000-000000000000}"/>
          </ac:graphicFrameMkLst>
        </pc:graphicFrameChg>
        <pc:picChg chg="add mod">
          <ac:chgData name="Danett Pepito" userId="ddef1e2176689e9a" providerId="LiveId" clId="{B2185394-3AFD-42B2-9285-3B672C598A56}" dt="2022-03-18T04:44:32.555" v="814" actId="1076"/>
          <ac:picMkLst>
            <pc:docMk/>
            <pc:sldMk cId="640402831" sldId="310"/>
            <ac:picMk id="3" creationId="{93444810-A5E9-47CF-A86E-AEB3E19BD18F}"/>
          </ac:picMkLst>
        </pc:picChg>
        <pc:picChg chg="add del mod">
          <ac:chgData name="Danett Pepito" userId="ddef1e2176689e9a" providerId="LiveId" clId="{B2185394-3AFD-42B2-9285-3B672C598A56}" dt="2022-03-18T04:31:21.253" v="797" actId="478"/>
          <ac:picMkLst>
            <pc:docMk/>
            <pc:sldMk cId="640402831" sldId="310"/>
            <ac:picMk id="3" creationId="{B6BEBB64-40F3-4738-A38E-E7C9FB054187}"/>
          </ac:picMkLst>
        </pc:picChg>
        <pc:picChg chg="del">
          <ac:chgData name="Danett Pepito" userId="ddef1e2176689e9a" providerId="LiveId" clId="{B2185394-3AFD-42B2-9285-3B672C598A56}" dt="2022-03-18T04:26:06.058" v="786" actId="478"/>
          <ac:picMkLst>
            <pc:docMk/>
            <pc:sldMk cId="640402831" sldId="310"/>
            <ac:picMk id="5" creationId="{E202F360-6A3B-4185-BBAD-D1C35923C743}"/>
          </ac:picMkLst>
        </pc:picChg>
        <pc:picChg chg="add mod">
          <ac:chgData name="Danett Pepito" userId="ddef1e2176689e9a" providerId="LiveId" clId="{B2185394-3AFD-42B2-9285-3B672C598A56}" dt="2022-03-18T04:44:28.496" v="812" actId="1076"/>
          <ac:picMkLst>
            <pc:docMk/>
            <pc:sldMk cId="640402831" sldId="310"/>
            <ac:picMk id="6" creationId="{F8B9E961-B803-434E-B8DD-A98ABD2ABB3C}"/>
          </ac:picMkLst>
        </pc:picChg>
        <pc:picChg chg="del">
          <ac:chgData name="Danett Pepito" userId="ddef1e2176689e9a" providerId="LiveId" clId="{B2185394-3AFD-42B2-9285-3B672C598A56}" dt="2022-03-18T04:26:07.017" v="787" actId="478"/>
          <ac:picMkLst>
            <pc:docMk/>
            <pc:sldMk cId="640402831" sldId="310"/>
            <ac:picMk id="8" creationId="{E054E55D-F167-4A16-8A70-9C96FDC7566B}"/>
          </ac:picMkLst>
        </pc:picChg>
      </pc:sldChg>
      <pc:sldChg chg="addSp delSp modSp add mod">
        <pc:chgData name="Danett Pepito" userId="ddef1e2176689e9a" providerId="LiveId" clId="{B2185394-3AFD-42B2-9285-3B672C598A56}" dt="2022-03-21T05:56:26.696" v="901" actId="1076"/>
        <pc:sldMkLst>
          <pc:docMk/>
          <pc:sldMk cId="3730808626" sldId="311"/>
        </pc:sldMkLst>
        <pc:spChg chg="mod">
          <ac:chgData name="Danett Pepito" userId="ddef1e2176689e9a" providerId="LiveId" clId="{B2185394-3AFD-42B2-9285-3B672C598A56}" dt="2022-03-21T05:52:55.592" v="898" actId="20577"/>
          <ac:spMkLst>
            <pc:docMk/>
            <pc:sldMk cId="3730808626" sldId="311"/>
            <ac:spMk id="73" creationId="{00000000-0000-0000-0000-000000000000}"/>
          </ac:spMkLst>
        </pc:spChg>
        <pc:picChg chg="del">
          <ac:chgData name="Danett Pepito" userId="ddef1e2176689e9a" providerId="LiveId" clId="{B2185394-3AFD-42B2-9285-3B672C598A56}" dt="2022-03-21T05:52:40.042" v="886" actId="478"/>
          <ac:picMkLst>
            <pc:docMk/>
            <pc:sldMk cId="3730808626" sldId="311"/>
            <ac:picMk id="3" creationId="{12BC0CF6-5495-4249-B6A4-3779259330E7}"/>
          </ac:picMkLst>
        </pc:picChg>
        <pc:picChg chg="add mod">
          <ac:chgData name="Danett Pepito" userId="ddef1e2176689e9a" providerId="LiveId" clId="{B2185394-3AFD-42B2-9285-3B672C598A56}" dt="2022-03-21T05:56:26.696" v="901" actId="1076"/>
          <ac:picMkLst>
            <pc:docMk/>
            <pc:sldMk cId="3730808626" sldId="311"/>
            <ac:picMk id="3" creationId="{B3C142D6-9D85-4BE9-B51A-923F69DDFD63}"/>
          </ac:picMkLst>
        </pc:picChg>
      </pc:sldChg>
      <pc:sldChg chg="addSp delSp modSp add del mod replId">
        <pc:chgData name="Danett Pepito" userId="ddef1e2176689e9a" providerId="LiveId" clId="{B2185394-3AFD-42B2-9285-3B672C598A56}" dt="2022-03-21T06:05:07.932" v="916" actId="255"/>
        <pc:sldMkLst>
          <pc:docMk/>
          <pc:sldMk cId="1330650754" sldId="312"/>
        </pc:sldMkLst>
        <pc:spChg chg="mod">
          <ac:chgData name="Danett Pepito" userId="ddef1e2176689e9a" providerId="LiveId" clId="{B2185394-3AFD-42B2-9285-3B672C598A56}" dt="2022-03-21T05:52:46.942" v="892" actId="20577"/>
          <ac:spMkLst>
            <pc:docMk/>
            <pc:sldMk cId="1330650754" sldId="312"/>
            <ac:spMk id="78" creationId="{00000000-0000-0000-0000-000000000000}"/>
          </ac:spMkLst>
        </pc:spChg>
        <pc:graphicFrameChg chg="mod modGraphic">
          <ac:chgData name="Danett Pepito" userId="ddef1e2176689e9a" providerId="LiveId" clId="{B2185394-3AFD-42B2-9285-3B672C598A56}" dt="2022-03-21T06:05:07.932" v="916" actId="255"/>
          <ac:graphicFrameMkLst>
            <pc:docMk/>
            <pc:sldMk cId="1330650754" sldId="312"/>
            <ac:graphicFrameMk id="79" creationId="{00000000-0000-0000-0000-000000000000}"/>
          </ac:graphicFrameMkLst>
        </pc:graphicFrameChg>
        <pc:picChg chg="del">
          <ac:chgData name="Danett Pepito" userId="ddef1e2176689e9a" providerId="LiveId" clId="{B2185394-3AFD-42B2-9285-3B672C598A56}" dt="2022-03-21T05:52:44.062" v="889" actId="478"/>
          <ac:picMkLst>
            <pc:docMk/>
            <pc:sldMk cId="1330650754" sldId="312"/>
            <ac:picMk id="4" creationId="{463C1742-A708-41CF-9ECC-241D0A961BE3}"/>
          </ac:picMkLst>
        </pc:picChg>
        <pc:picChg chg="add mod">
          <ac:chgData name="Danett Pepito" userId="ddef1e2176689e9a" providerId="LiveId" clId="{B2185394-3AFD-42B2-9285-3B672C598A56}" dt="2022-03-21T06:02:48.150" v="906" actId="1076"/>
          <ac:picMkLst>
            <pc:docMk/>
            <pc:sldMk cId="1330650754" sldId="312"/>
            <ac:picMk id="4" creationId="{AC69039C-5354-42EA-95BB-F62430D6870E}"/>
          </ac:picMkLst>
        </pc:picChg>
        <pc:picChg chg="del">
          <ac:chgData name="Danett Pepito" userId="ddef1e2176689e9a" providerId="LiveId" clId="{B2185394-3AFD-42B2-9285-3B672C598A56}" dt="2022-03-21T05:52:45.283" v="890" actId="478"/>
          <ac:picMkLst>
            <pc:docMk/>
            <pc:sldMk cId="1330650754" sldId="312"/>
            <ac:picMk id="6" creationId="{242499B0-BCEA-4632-B876-887D6A7F5B6E}"/>
          </ac:picMkLst>
        </pc:picChg>
        <pc:picChg chg="add del mod">
          <ac:chgData name="Danett Pepito" userId="ddef1e2176689e9a" providerId="LiveId" clId="{B2185394-3AFD-42B2-9285-3B672C598A56}" dt="2022-03-21T06:03:33.300" v="911" actId="478"/>
          <ac:picMkLst>
            <pc:docMk/>
            <pc:sldMk cId="1330650754" sldId="312"/>
            <ac:picMk id="6" creationId="{99C216D6-9F35-424A-AD5E-959732D3FC1D}"/>
          </ac:picMkLst>
        </pc:picChg>
        <pc:picChg chg="add mod">
          <ac:chgData name="Danett Pepito" userId="ddef1e2176689e9a" providerId="LiveId" clId="{B2185394-3AFD-42B2-9285-3B672C598A56}" dt="2022-03-21T06:04:53.347" v="913" actId="1076"/>
          <ac:picMkLst>
            <pc:docMk/>
            <pc:sldMk cId="1330650754" sldId="312"/>
            <ac:picMk id="8" creationId="{452EB439-AC1C-4D13-AD5D-6E8768CA3DB1}"/>
          </ac:picMkLst>
        </pc:picChg>
      </pc:sldChg>
      <pc:sldChg chg="addSp delSp modSp add mod">
        <pc:chgData name="Danett Pepito" userId="ddef1e2176689e9a" providerId="LiveId" clId="{B2185394-3AFD-42B2-9285-3B672C598A56}" dt="2022-03-21T06:06:58.376" v="1000" actId="1076"/>
        <pc:sldMkLst>
          <pc:docMk/>
          <pc:sldMk cId="58051393" sldId="313"/>
        </pc:sldMkLst>
        <pc:spChg chg="mod">
          <ac:chgData name="Danett Pepito" userId="ddef1e2176689e9a" providerId="LiveId" clId="{B2185394-3AFD-42B2-9285-3B672C598A56}" dt="2022-03-21T06:06:58.376" v="1000" actId="1076"/>
          <ac:spMkLst>
            <pc:docMk/>
            <pc:sldMk cId="58051393" sldId="313"/>
            <ac:spMk id="73" creationId="{00000000-0000-0000-0000-000000000000}"/>
          </ac:spMkLst>
        </pc:spChg>
        <pc:picChg chg="del">
          <ac:chgData name="Danett Pepito" userId="ddef1e2176689e9a" providerId="LiveId" clId="{B2185394-3AFD-42B2-9285-3B672C598A56}" dt="2022-03-21T06:05:46.841" v="938" actId="478"/>
          <ac:picMkLst>
            <pc:docMk/>
            <pc:sldMk cId="58051393" sldId="313"/>
            <ac:picMk id="3" creationId="{B3C142D6-9D85-4BE9-B51A-923F69DDFD63}"/>
          </ac:picMkLst>
        </pc:picChg>
        <pc:picChg chg="add mod">
          <ac:chgData name="Danett Pepito" userId="ddef1e2176689e9a" providerId="LiveId" clId="{B2185394-3AFD-42B2-9285-3B672C598A56}" dt="2022-03-21T06:06:28.393" v="943" actId="1076"/>
          <ac:picMkLst>
            <pc:docMk/>
            <pc:sldMk cId="58051393" sldId="313"/>
            <ac:picMk id="4" creationId="{2CF17A88-2D73-46FD-86D5-494D8EEC2FE3}"/>
          </ac:picMkLst>
        </pc:picChg>
        <pc:picChg chg="mod">
          <ac:chgData name="Danett Pepito" userId="ddef1e2176689e9a" providerId="LiveId" clId="{B2185394-3AFD-42B2-9285-3B672C598A56}" dt="2022-03-21T06:06:32.134" v="945" actId="1076"/>
          <ac:picMkLst>
            <pc:docMk/>
            <pc:sldMk cId="58051393" sldId="313"/>
            <ac:picMk id="5" creationId="{8EE7B4AD-6335-4B18-BA5E-8FD1B5D6A4FC}"/>
          </ac:picMkLst>
        </pc:picChg>
      </pc:sldChg>
      <pc:sldChg chg="addSp delSp modSp add mod replId">
        <pc:chgData name="Danett Pepito" userId="ddef1e2176689e9a" providerId="LiveId" clId="{B2185394-3AFD-42B2-9285-3B672C598A56}" dt="2022-03-21T06:29:46.681" v="1018" actId="20577"/>
        <pc:sldMkLst>
          <pc:docMk/>
          <pc:sldMk cId="2389219004" sldId="314"/>
        </pc:sldMkLst>
        <pc:spChg chg="mod">
          <ac:chgData name="Danett Pepito" userId="ddef1e2176689e9a" providerId="LiveId" clId="{B2185394-3AFD-42B2-9285-3B672C598A56}" dt="2022-03-21T06:29:46.681" v="1018" actId="20577"/>
          <ac:spMkLst>
            <pc:docMk/>
            <pc:sldMk cId="2389219004" sldId="314"/>
            <ac:spMk id="78" creationId="{00000000-0000-0000-0000-000000000000}"/>
          </ac:spMkLst>
        </pc:spChg>
        <pc:graphicFrameChg chg="mod modGraphic">
          <ac:chgData name="Danett Pepito" userId="ddef1e2176689e9a" providerId="LiveId" clId="{B2185394-3AFD-42B2-9285-3B672C598A56}" dt="2022-03-21T06:07:20.326" v="1004" actId="1076"/>
          <ac:graphicFrameMkLst>
            <pc:docMk/>
            <pc:sldMk cId="2389219004" sldId="314"/>
            <ac:graphicFrameMk id="79" creationId="{00000000-0000-0000-0000-000000000000}"/>
          </ac:graphicFrameMkLst>
        </pc:graphicFrameChg>
        <pc:picChg chg="del">
          <ac:chgData name="Danett Pepito" userId="ddef1e2176689e9a" providerId="LiveId" clId="{B2185394-3AFD-42B2-9285-3B672C598A56}" dt="2022-03-21T06:05:48.710" v="939" actId="478"/>
          <ac:picMkLst>
            <pc:docMk/>
            <pc:sldMk cId="2389219004" sldId="314"/>
            <ac:picMk id="4" creationId="{AC69039C-5354-42EA-95BB-F62430D6870E}"/>
          </ac:picMkLst>
        </pc:picChg>
        <pc:picChg chg="add mod">
          <ac:chgData name="Danett Pepito" userId="ddef1e2176689e9a" providerId="LiveId" clId="{B2185394-3AFD-42B2-9285-3B672C598A56}" dt="2022-03-21T06:13:42.795" v="1016" actId="1076"/>
          <ac:picMkLst>
            <pc:docMk/>
            <pc:sldMk cId="2389219004" sldId="314"/>
            <ac:picMk id="5" creationId="{D94F3457-D588-42BA-8C34-E0E46FA3BA16}"/>
          </ac:picMkLst>
        </pc:picChg>
        <pc:picChg chg="add mod">
          <ac:chgData name="Danett Pepito" userId="ddef1e2176689e9a" providerId="LiveId" clId="{B2185394-3AFD-42B2-9285-3B672C598A56}" dt="2022-03-21T06:13:40.439" v="1015" actId="1076"/>
          <ac:picMkLst>
            <pc:docMk/>
            <pc:sldMk cId="2389219004" sldId="314"/>
            <ac:picMk id="7" creationId="{C701F46C-1C5D-4EED-8568-DE766FEC4A99}"/>
          </ac:picMkLst>
        </pc:picChg>
        <pc:picChg chg="del">
          <ac:chgData name="Danett Pepito" userId="ddef1e2176689e9a" providerId="LiveId" clId="{B2185394-3AFD-42B2-9285-3B672C598A56}" dt="2022-03-21T06:05:49.800" v="940" actId="478"/>
          <ac:picMkLst>
            <pc:docMk/>
            <pc:sldMk cId="2389219004" sldId="314"/>
            <ac:picMk id="8" creationId="{452EB439-AC1C-4D13-AD5D-6E8768CA3DB1}"/>
          </ac:picMkLst>
        </pc:picChg>
      </pc:sldChg>
      <pc:sldChg chg="addSp delSp modSp add mod">
        <pc:chgData name="Danett Pepito" userId="ddef1e2176689e9a" providerId="LiveId" clId="{B2185394-3AFD-42B2-9285-3B672C598A56}" dt="2022-03-21T07:00:29.641" v="1181" actId="1076"/>
        <pc:sldMkLst>
          <pc:docMk/>
          <pc:sldMk cId="1422053013" sldId="315"/>
        </pc:sldMkLst>
        <pc:spChg chg="mod">
          <ac:chgData name="Danett Pepito" userId="ddef1e2176689e9a" providerId="LiveId" clId="{B2185394-3AFD-42B2-9285-3B672C598A56}" dt="2022-03-21T06:59:34.086" v="1174" actId="14100"/>
          <ac:spMkLst>
            <pc:docMk/>
            <pc:sldMk cId="1422053013" sldId="315"/>
            <ac:spMk id="73" creationId="{00000000-0000-0000-0000-000000000000}"/>
          </ac:spMkLst>
        </pc:spChg>
        <pc:picChg chg="add mod">
          <ac:chgData name="Danett Pepito" userId="ddef1e2176689e9a" providerId="LiveId" clId="{B2185394-3AFD-42B2-9285-3B672C598A56}" dt="2022-03-21T07:00:29.641" v="1181" actId="1076"/>
          <ac:picMkLst>
            <pc:docMk/>
            <pc:sldMk cId="1422053013" sldId="315"/>
            <ac:picMk id="4" creationId="{F6DB018E-FF55-458E-B5D9-BCF249234148}"/>
          </ac:picMkLst>
        </pc:picChg>
        <pc:picChg chg="del">
          <ac:chgData name="Danett Pepito" userId="ddef1e2176689e9a" providerId="LiveId" clId="{B2185394-3AFD-42B2-9285-3B672C598A56}" dt="2022-03-21T06:57:42.688" v="1161" actId="478"/>
          <ac:picMkLst>
            <pc:docMk/>
            <pc:sldMk cId="1422053013" sldId="315"/>
            <ac:picMk id="7" creationId="{05D9C27F-A4FF-4881-91F1-5D90FE2E2663}"/>
          </ac:picMkLst>
        </pc:picChg>
      </pc:sldChg>
      <pc:sldChg chg="addSp delSp modSp add mod replId">
        <pc:chgData name="Danett Pepito" userId="ddef1e2176689e9a" providerId="LiveId" clId="{B2185394-3AFD-42B2-9285-3B672C598A56}" dt="2022-03-21T07:04:21.940" v="1196" actId="255"/>
        <pc:sldMkLst>
          <pc:docMk/>
          <pc:sldMk cId="1066590280" sldId="316"/>
        </pc:sldMkLst>
        <pc:spChg chg="mod">
          <ac:chgData name="Danett Pepito" userId="ddef1e2176689e9a" providerId="LiveId" clId="{B2185394-3AFD-42B2-9285-3B672C598A56}" dt="2022-03-21T06:59:38.979" v="1177" actId="20577"/>
          <ac:spMkLst>
            <pc:docMk/>
            <pc:sldMk cId="1066590280" sldId="316"/>
            <ac:spMk id="78" creationId="{00000000-0000-0000-0000-000000000000}"/>
          </ac:spMkLst>
        </pc:spChg>
        <pc:graphicFrameChg chg="mod modGraphic">
          <ac:chgData name="Danett Pepito" userId="ddef1e2176689e9a" providerId="LiveId" clId="{B2185394-3AFD-42B2-9285-3B672C598A56}" dt="2022-03-21T07:04:21.940" v="1196" actId="255"/>
          <ac:graphicFrameMkLst>
            <pc:docMk/>
            <pc:sldMk cId="1066590280" sldId="316"/>
            <ac:graphicFrameMk id="79" creationId="{00000000-0000-0000-0000-000000000000}"/>
          </ac:graphicFrameMkLst>
        </pc:graphicFrameChg>
        <pc:picChg chg="add mod">
          <ac:chgData name="Danett Pepito" userId="ddef1e2176689e9a" providerId="LiveId" clId="{B2185394-3AFD-42B2-9285-3B672C598A56}" dt="2022-03-21T07:03:56.290" v="1191" actId="1076"/>
          <ac:picMkLst>
            <pc:docMk/>
            <pc:sldMk cId="1066590280" sldId="316"/>
            <ac:picMk id="4" creationId="{47FE16B3-9D3C-443D-AA9B-0529AA66A3FA}"/>
          </ac:picMkLst>
        </pc:picChg>
        <pc:picChg chg="add mod">
          <ac:chgData name="Danett Pepito" userId="ddef1e2176689e9a" providerId="LiveId" clId="{B2185394-3AFD-42B2-9285-3B672C598A56}" dt="2022-03-21T07:03:52.191" v="1189" actId="14100"/>
          <ac:picMkLst>
            <pc:docMk/>
            <pc:sldMk cId="1066590280" sldId="316"/>
            <ac:picMk id="6" creationId="{03AC1C3C-D597-41C3-9C9C-87DD19A35F73}"/>
          </ac:picMkLst>
        </pc:picChg>
        <pc:picChg chg="del">
          <ac:chgData name="Danett Pepito" userId="ddef1e2176689e9a" providerId="LiveId" clId="{B2185394-3AFD-42B2-9285-3B672C598A56}" dt="2022-03-21T06:57:44.271" v="1162" actId="478"/>
          <ac:picMkLst>
            <pc:docMk/>
            <pc:sldMk cId="1066590280" sldId="316"/>
            <ac:picMk id="7" creationId="{48C782DE-40F9-4F90-B1AA-87C6E9382980}"/>
          </ac:picMkLst>
        </pc:picChg>
        <pc:picChg chg="del">
          <ac:chgData name="Danett Pepito" userId="ddef1e2176689e9a" providerId="LiveId" clId="{B2185394-3AFD-42B2-9285-3B672C598A56}" dt="2022-03-21T06:57:45.391" v="1163" actId="478"/>
          <ac:picMkLst>
            <pc:docMk/>
            <pc:sldMk cId="1066590280" sldId="316"/>
            <ac:picMk id="9" creationId="{09D939BA-4ED7-4FCD-B084-8EAD8B1EAEDE}"/>
          </ac:picMkLst>
        </pc:picChg>
      </pc:sldChg>
      <pc:sldChg chg="addSp delSp modSp add mod">
        <pc:chgData name="Danett Pepito" userId="ddef1e2176689e9a" providerId="LiveId" clId="{B2185394-3AFD-42B2-9285-3B672C598A56}" dt="2022-03-21T07:16:44.130" v="1244" actId="20577"/>
        <pc:sldMkLst>
          <pc:docMk/>
          <pc:sldMk cId="1387195440" sldId="317"/>
        </pc:sldMkLst>
        <pc:spChg chg="mod">
          <ac:chgData name="Danett Pepito" userId="ddef1e2176689e9a" providerId="LiveId" clId="{B2185394-3AFD-42B2-9285-3B672C598A56}" dt="2022-03-21T07:16:44.130" v="1244" actId="20577"/>
          <ac:spMkLst>
            <pc:docMk/>
            <pc:sldMk cId="1387195440" sldId="317"/>
            <ac:spMk id="73" creationId="{00000000-0000-0000-0000-000000000000}"/>
          </ac:spMkLst>
        </pc:spChg>
        <pc:picChg chg="del">
          <ac:chgData name="Danett Pepito" userId="ddef1e2176689e9a" providerId="LiveId" clId="{B2185394-3AFD-42B2-9285-3B672C598A56}" dt="2022-03-21T07:07:15.320" v="1198" actId="478"/>
          <ac:picMkLst>
            <pc:docMk/>
            <pc:sldMk cId="1387195440" sldId="317"/>
            <ac:picMk id="4" creationId="{F6DB018E-FF55-458E-B5D9-BCF249234148}"/>
          </ac:picMkLst>
        </pc:picChg>
        <pc:picChg chg="add mod">
          <ac:chgData name="Danett Pepito" userId="ddef1e2176689e9a" providerId="LiveId" clId="{B2185394-3AFD-42B2-9285-3B672C598A56}" dt="2022-03-21T07:16:25.574" v="1210" actId="1076"/>
          <ac:picMkLst>
            <pc:docMk/>
            <pc:sldMk cId="1387195440" sldId="317"/>
            <ac:picMk id="5" creationId="{3BCCB231-B711-4583-B8FE-233266C23844}"/>
          </ac:picMkLst>
        </pc:picChg>
      </pc:sldChg>
      <pc:sldChg chg="addSp delSp modSp add del mod replId">
        <pc:chgData name="Danett Pepito" userId="ddef1e2176689e9a" providerId="LiveId" clId="{B2185394-3AFD-42B2-9285-3B672C598A56}" dt="2022-03-21T07:18:12.156" v="1283" actId="1076"/>
        <pc:sldMkLst>
          <pc:docMk/>
          <pc:sldMk cId="2994520031" sldId="318"/>
        </pc:sldMkLst>
        <pc:spChg chg="mod">
          <ac:chgData name="Danett Pepito" userId="ddef1e2176689e9a" providerId="LiveId" clId="{B2185394-3AFD-42B2-9285-3B672C598A56}" dt="2022-03-21T07:18:12.156" v="1283" actId="1076"/>
          <ac:spMkLst>
            <pc:docMk/>
            <pc:sldMk cId="2994520031" sldId="318"/>
            <ac:spMk id="78" creationId="{00000000-0000-0000-0000-000000000000}"/>
          </ac:spMkLst>
        </pc:spChg>
        <pc:picChg chg="del">
          <ac:chgData name="Danett Pepito" userId="ddef1e2176689e9a" providerId="LiveId" clId="{B2185394-3AFD-42B2-9285-3B672C598A56}" dt="2022-03-21T07:07:19.251" v="1201" actId="478"/>
          <ac:picMkLst>
            <pc:docMk/>
            <pc:sldMk cId="2994520031" sldId="318"/>
            <ac:picMk id="4" creationId="{47FE16B3-9D3C-443D-AA9B-0529AA66A3FA}"/>
          </ac:picMkLst>
        </pc:picChg>
        <pc:picChg chg="add mod">
          <ac:chgData name="Danett Pepito" userId="ddef1e2176689e9a" providerId="LiveId" clId="{B2185394-3AFD-42B2-9285-3B672C598A56}" dt="2022-03-21T07:18:01.957" v="1282" actId="14100"/>
          <ac:picMkLst>
            <pc:docMk/>
            <pc:sldMk cId="2994520031" sldId="318"/>
            <ac:picMk id="5" creationId="{608BD068-005C-4DEE-BDF6-4F1468D8A284}"/>
          </ac:picMkLst>
        </pc:picChg>
        <pc:picChg chg="del">
          <ac:chgData name="Danett Pepito" userId="ddef1e2176689e9a" providerId="LiveId" clId="{B2185394-3AFD-42B2-9285-3B672C598A56}" dt="2022-03-21T07:07:20.174" v="1202" actId="478"/>
          <ac:picMkLst>
            <pc:docMk/>
            <pc:sldMk cId="2994520031" sldId="318"/>
            <ac:picMk id="6" creationId="{03AC1C3C-D597-41C3-9C9C-87DD19A35F73}"/>
          </ac:picMkLst>
        </pc:picChg>
        <pc:picChg chg="add mod">
          <ac:chgData name="Danett Pepito" userId="ddef1e2176689e9a" providerId="LiveId" clId="{B2185394-3AFD-42B2-9285-3B672C598A56}" dt="2022-03-21T07:17:57.394" v="1281" actId="14100"/>
          <ac:picMkLst>
            <pc:docMk/>
            <pc:sldMk cId="2994520031" sldId="318"/>
            <ac:picMk id="8" creationId="{3CC7A534-B90F-4C24-8785-D4DD9F2474F2}"/>
          </ac:picMkLst>
        </pc:picChg>
      </pc:sldChg>
      <pc:sldChg chg="addSp delSp modSp add mod">
        <pc:chgData name="Danett Pepito" userId="ddef1e2176689e9a" providerId="LiveId" clId="{B2185394-3AFD-42B2-9285-3B672C598A56}" dt="2022-03-21T07:51:52.598" v="1423" actId="1076"/>
        <pc:sldMkLst>
          <pc:docMk/>
          <pc:sldMk cId="2005877267" sldId="319"/>
        </pc:sldMkLst>
        <pc:spChg chg="mod">
          <ac:chgData name="Danett Pepito" userId="ddef1e2176689e9a" providerId="LiveId" clId="{B2185394-3AFD-42B2-9285-3B672C598A56}" dt="2022-03-21T07:39:12.253" v="1359" actId="20577"/>
          <ac:spMkLst>
            <pc:docMk/>
            <pc:sldMk cId="2005877267" sldId="319"/>
            <ac:spMk id="73" creationId="{00000000-0000-0000-0000-000000000000}"/>
          </ac:spMkLst>
        </pc:spChg>
        <pc:picChg chg="add del mod">
          <ac:chgData name="Danett Pepito" userId="ddef1e2176689e9a" providerId="LiveId" clId="{B2185394-3AFD-42B2-9285-3B672C598A56}" dt="2022-03-21T07:51:48.922" v="1420" actId="478"/>
          <ac:picMkLst>
            <pc:docMk/>
            <pc:sldMk cId="2005877267" sldId="319"/>
            <ac:picMk id="4" creationId="{55678487-D18D-46DB-BCCB-DA96E215B123}"/>
          </ac:picMkLst>
        </pc:picChg>
        <pc:picChg chg="add mod">
          <ac:chgData name="Danett Pepito" userId="ddef1e2176689e9a" providerId="LiveId" clId="{B2185394-3AFD-42B2-9285-3B672C598A56}" dt="2022-03-21T07:51:52.598" v="1423" actId="1076"/>
          <ac:picMkLst>
            <pc:docMk/>
            <pc:sldMk cId="2005877267" sldId="319"/>
            <ac:picMk id="6" creationId="{CFFBC03F-CAB0-4707-A576-156745020802}"/>
          </ac:picMkLst>
        </pc:picChg>
        <pc:picChg chg="del">
          <ac:chgData name="Danett Pepito" userId="ddef1e2176689e9a" providerId="LiveId" clId="{B2185394-3AFD-42B2-9285-3B672C598A56}" dt="2022-03-21T07:39:01.468" v="1341" actId="478"/>
          <ac:picMkLst>
            <pc:docMk/>
            <pc:sldMk cId="2005877267" sldId="319"/>
            <ac:picMk id="7" creationId="{713B5DC7-4C62-40E5-9E84-D47AE5C66B91}"/>
          </ac:picMkLst>
        </pc:picChg>
      </pc:sldChg>
      <pc:sldChg chg="addSp delSp modSp add mod replId">
        <pc:chgData name="Danett Pepito" userId="ddef1e2176689e9a" providerId="LiveId" clId="{B2185394-3AFD-42B2-9285-3B672C598A56}" dt="2022-03-21T07:50:34.263" v="1409" actId="20577"/>
        <pc:sldMkLst>
          <pc:docMk/>
          <pc:sldMk cId="1037488792" sldId="320"/>
        </pc:sldMkLst>
        <pc:spChg chg="mod">
          <ac:chgData name="Danett Pepito" userId="ddef1e2176689e9a" providerId="LiveId" clId="{B2185394-3AFD-42B2-9285-3B672C598A56}" dt="2022-03-21T07:39:07.544" v="1349" actId="20577"/>
          <ac:spMkLst>
            <pc:docMk/>
            <pc:sldMk cId="1037488792" sldId="320"/>
            <ac:spMk id="78" creationId="{00000000-0000-0000-0000-000000000000}"/>
          </ac:spMkLst>
        </pc:spChg>
        <pc:graphicFrameChg chg="mod modGraphic">
          <ac:chgData name="Danett Pepito" userId="ddef1e2176689e9a" providerId="LiveId" clId="{B2185394-3AFD-42B2-9285-3B672C598A56}" dt="2022-03-21T07:50:34.263" v="1409" actId="20577"/>
          <ac:graphicFrameMkLst>
            <pc:docMk/>
            <pc:sldMk cId="1037488792" sldId="320"/>
            <ac:graphicFrameMk id="79" creationId="{00000000-0000-0000-0000-000000000000}"/>
          </ac:graphicFrameMkLst>
        </pc:graphicFrameChg>
        <pc:picChg chg="add mod">
          <ac:chgData name="Danett Pepito" userId="ddef1e2176689e9a" providerId="LiveId" clId="{B2185394-3AFD-42B2-9285-3B672C598A56}" dt="2022-03-21T07:50:13.815" v="1393" actId="1076"/>
          <ac:picMkLst>
            <pc:docMk/>
            <pc:sldMk cId="1037488792" sldId="320"/>
            <ac:picMk id="4" creationId="{FAEE16BB-0764-4D81-8DED-CF829B968F17}"/>
          </ac:picMkLst>
        </pc:picChg>
        <pc:picChg chg="del">
          <ac:chgData name="Danett Pepito" userId="ddef1e2176689e9a" providerId="LiveId" clId="{B2185394-3AFD-42B2-9285-3B672C598A56}" dt="2022-03-21T07:39:03.375" v="1342" actId="478"/>
          <ac:picMkLst>
            <pc:docMk/>
            <pc:sldMk cId="1037488792" sldId="320"/>
            <ac:picMk id="5" creationId="{DA98A35A-FE9D-486F-B31D-549EC97F5CA6}"/>
          </ac:picMkLst>
        </pc:picChg>
        <pc:picChg chg="add mod">
          <ac:chgData name="Danett Pepito" userId="ddef1e2176689e9a" providerId="LiveId" clId="{B2185394-3AFD-42B2-9285-3B672C598A56}" dt="2022-03-21T07:50:15.211" v="1394" actId="1076"/>
          <ac:picMkLst>
            <pc:docMk/>
            <pc:sldMk cId="1037488792" sldId="320"/>
            <ac:picMk id="6" creationId="{A3692475-74D6-4797-8B19-BFAD5A38D3B9}"/>
          </ac:picMkLst>
        </pc:picChg>
        <pc:picChg chg="del">
          <ac:chgData name="Danett Pepito" userId="ddef1e2176689e9a" providerId="LiveId" clId="{B2185394-3AFD-42B2-9285-3B672C598A56}" dt="2022-03-21T07:39:04.236" v="1343" actId="478"/>
          <ac:picMkLst>
            <pc:docMk/>
            <pc:sldMk cId="1037488792" sldId="320"/>
            <ac:picMk id="7" creationId="{7AA149C8-945A-4CDA-96ED-7026E89EE9B9}"/>
          </ac:picMkLst>
        </pc:picChg>
        <pc:picChg chg="del">
          <ac:chgData name="Danett Pepito" userId="ddef1e2176689e9a" providerId="LiveId" clId="{B2185394-3AFD-42B2-9285-3B672C598A56}" dt="2022-03-21T07:50:01.676" v="1389" actId="478"/>
          <ac:picMkLst>
            <pc:docMk/>
            <pc:sldMk cId="1037488792" sldId="320"/>
            <ac:picMk id="9" creationId="{D6E43C6E-4179-4808-9D8A-E829823DB0B1}"/>
          </ac:picMkLst>
        </pc:picChg>
      </pc:sldChg>
      <pc:sldChg chg="addSp delSp modSp add del mod">
        <pc:chgData name="Danett Pepito" userId="ddef1e2176689e9a" providerId="LiveId" clId="{B2185394-3AFD-42B2-9285-3B672C598A56}" dt="2022-03-21T22:50:27.862" v="1641" actId="1076"/>
        <pc:sldMkLst>
          <pc:docMk/>
          <pc:sldMk cId="3618029425" sldId="321"/>
        </pc:sldMkLst>
        <pc:spChg chg="mod">
          <ac:chgData name="Danett Pepito" userId="ddef1e2176689e9a" providerId="LiveId" clId="{B2185394-3AFD-42B2-9285-3B672C598A56}" dt="2022-03-21T22:45:30.169" v="1576" actId="20577"/>
          <ac:spMkLst>
            <pc:docMk/>
            <pc:sldMk cId="3618029425" sldId="321"/>
            <ac:spMk id="73" creationId="{00000000-0000-0000-0000-000000000000}"/>
          </ac:spMkLst>
        </pc:spChg>
        <pc:picChg chg="del">
          <ac:chgData name="Danett Pepito" userId="ddef1e2176689e9a" providerId="LiveId" clId="{B2185394-3AFD-42B2-9285-3B672C598A56}" dt="2022-03-21T07:50:43.472" v="1415" actId="478"/>
          <ac:picMkLst>
            <pc:docMk/>
            <pc:sldMk cId="3618029425" sldId="321"/>
            <ac:picMk id="4" creationId="{55678487-D18D-46DB-BCCB-DA96E215B123}"/>
          </ac:picMkLst>
        </pc:picChg>
        <pc:picChg chg="add del mod">
          <ac:chgData name="Danett Pepito" userId="ddef1e2176689e9a" providerId="LiveId" clId="{B2185394-3AFD-42B2-9285-3B672C598A56}" dt="2022-03-21T22:49:42.658" v="1638" actId="478"/>
          <ac:picMkLst>
            <pc:docMk/>
            <pc:sldMk cId="3618029425" sldId="321"/>
            <ac:picMk id="4" creationId="{779BA618-3306-4D3B-82F3-F03BDC65B557}"/>
          </ac:picMkLst>
        </pc:picChg>
        <pc:picChg chg="add mod">
          <ac:chgData name="Danett Pepito" userId="ddef1e2176689e9a" providerId="LiveId" clId="{B2185394-3AFD-42B2-9285-3B672C598A56}" dt="2022-03-21T22:50:27.862" v="1641" actId="1076"/>
          <ac:picMkLst>
            <pc:docMk/>
            <pc:sldMk cId="3618029425" sldId="321"/>
            <ac:picMk id="5" creationId="{7D791059-2EC8-47D0-90B5-78CA98060483}"/>
          </ac:picMkLst>
        </pc:picChg>
      </pc:sldChg>
      <pc:sldChg chg="addSp delSp modSp add mod replId">
        <pc:chgData name="Danett Pepito" userId="ddef1e2176689e9a" providerId="LiveId" clId="{B2185394-3AFD-42B2-9285-3B672C598A56}" dt="2022-03-21T22:46:30.728" v="1633" actId="1076"/>
        <pc:sldMkLst>
          <pc:docMk/>
          <pc:sldMk cId="2870222884" sldId="322"/>
        </pc:sldMkLst>
        <pc:spChg chg="mod">
          <ac:chgData name="Danett Pepito" userId="ddef1e2176689e9a" providerId="LiveId" clId="{B2185394-3AFD-42B2-9285-3B672C598A56}" dt="2022-03-21T22:46:30.728" v="1633" actId="1076"/>
          <ac:spMkLst>
            <pc:docMk/>
            <pc:sldMk cId="2870222884" sldId="322"/>
            <ac:spMk id="78" creationId="{00000000-0000-0000-0000-000000000000}"/>
          </ac:spMkLst>
        </pc:spChg>
        <pc:graphicFrameChg chg="mod modGraphic">
          <ac:chgData name="Danett Pepito" userId="ddef1e2176689e9a" providerId="LiveId" clId="{B2185394-3AFD-42B2-9285-3B672C598A56}" dt="2022-03-21T22:46:21.710" v="1629" actId="20577"/>
          <ac:graphicFrameMkLst>
            <pc:docMk/>
            <pc:sldMk cId="2870222884" sldId="322"/>
            <ac:graphicFrameMk id="79" creationId="{00000000-0000-0000-0000-000000000000}"/>
          </ac:graphicFrameMkLst>
        </pc:graphicFrameChg>
        <pc:picChg chg="add mod modCrop">
          <ac:chgData name="Danett Pepito" userId="ddef1e2176689e9a" providerId="LiveId" clId="{B2185394-3AFD-42B2-9285-3B672C598A56}" dt="2022-03-21T22:46:25.920" v="1631" actId="1076"/>
          <ac:picMkLst>
            <pc:docMk/>
            <pc:sldMk cId="2870222884" sldId="322"/>
            <ac:picMk id="4" creationId="{7CDA4088-F09F-44F9-AE06-C3570B386829}"/>
          </ac:picMkLst>
        </pc:picChg>
        <pc:picChg chg="del">
          <ac:chgData name="Danett Pepito" userId="ddef1e2176689e9a" providerId="LiveId" clId="{B2185394-3AFD-42B2-9285-3B672C598A56}" dt="2022-03-21T07:50:39.189" v="1411" actId="478"/>
          <ac:picMkLst>
            <pc:docMk/>
            <pc:sldMk cId="2870222884" sldId="322"/>
            <ac:picMk id="4" creationId="{FAEE16BB-0764-4D81-8DED-CF829B968F17}"/>
          </ac:picMkLst>
        </pc:picChg>
        <pc:picChg chg="add mod">
          <ac:chgData name="Danett Pepito" userId="ddef1e2176689e9a" providerId="LiveId" clId="{B2185394-3AFD-42B2-9285-3B672C598A56}" dt="2022-03-21T22:46:27.772" v="1632" actId="1076"/>
          <ac:picMkLst>
            <pc:docMk/>
            <pc:sldMk cId="2870222884" sldId="322"/>
            <ac:picMk id="6" creationId="{43C5A6F3-17AC-4B09-81AF-B0DE51C47473}"/>
          </ac:picMkLst>
        </pc:picChg>
        <pc:picChg chg="del">
          <ac:chgData name="Danett Pepito" userId="ddef1e2176689e9a" providerId="LiveId" clId="{B2185394-3AFD-42B2-9285-3B672C598A56}" dt="2022-03-21T07:50:40.033" v="1412" actId="478"/>
          <ac:picMkLst>
            <pc:docMk/>
            <pc:sldMk cId="2870222884" sldId="322"/>
            <ac:picMk id="6" creationId="{A3692475-74D6-4797-8B19-BFAD5A38D3B9}"/>
          </ac:picMkLst>
        </pc:picChg>
      </pc:sldChg>
      <pc:sldChg chg="addSp delSp modSp add mod">
        <pc:chgData name="Danett Pepito" userId="ddef1e2176689e9a" providerId="LiveId" clId="{B2185394-3AFD-42B2-9285-3B672C598A56}" dt="2022-03-21T08:00:16.056" v="1492" actId="1076"/>
        <pc:sldMkLst>
          <pc:docMk/>
          <pc:sldMk cId="2537653466" sldId="323"/>
        </pc:sldMkLst>
        <pc:spChg chg="mod">
          <ac:chgData name="Danett Pepito" userId="ddef1e2176689e9a" providerId="LiveId" clId="{B2185394-3AFD-42B2-9285-3B672C598A56}" dt="2022-03-21T08:00:09.062" v="1489" actId="1076"/>
          <ac:spMkLst>
            <pc:docMk/>
            <pc:sldMk cId="2537653466" sldId="323"/>
            <ac:spMk id="73" creationId="{00000000-0000-0000-0000-000000000000}"/>
          </ac:spMkLst>
        </pc:spChg>
        <pc:picChg chg="add mod">
          <ac:chgData name="Danett Pepito" userId="ddef1e2176689e9a" providerId="LiveId" clId="{B2185394-3AFD-42B2-9285-3B672C598A56}" dt="2022-03-21T08:00:16.056" v="1492" actId="1076"/>
          <ac:picMkLst>
            <pc:docMk/>
            <pc:sldMk cId="2537653466" sldId="323"/>
            <ac:picMk id="4" creationId="{FD2A6FC4-0DDA-42AE-A796-8F31BA8F1E18}"/>
          </ac:picMkLst>
        </pc:picChg>
        <pc:picChg chg="del">
          <ac:chgData name="Danett Pepito" userId="ddef1e2176689e9a" providerId="LiveId" clId="{B2185394-3AFD-42B2-9285-3B672C598A56}" dt="2022-03-21T07:53:17.776" v="1486" actId="478"/>
          <ac:picMkLst>
            <pc:docMk/>
            <pc:sldMk cId="2537653466" sldId="323"/>
            <ac:picMk id="6" creationId="{CFFBC03F-CAB0-4707-A576-156745020802}"/>
          </ac:picMkLst>
        </pc:picChg>
      </pc:sldChg>
      <pc:sldChg chg="addSp delSp modSp add mod replId">
        <pc:chgData name="Danett Pepito" userId="ddef1e2176689e9a" providerId="LiveId" clId="{B2185394-3AFD-42B2-9285-3B672C598A56}" dt="2022-03-21T08:10:44.163" v="1539" actId="1076"/>
        <pc:sldMkLst>
          <pc:docMk/>
          <pc:sldMk cId="3778727109" sldId="324"/>
        </pc:sldMkLst>
        <pc:spChg chg="mod">
          <ac:chgData name="Danett Pepito" userId="ddef1e2176689e9a" providerId="LiveId" clId="{B2185394-3AFD-42B2-9285-3B672C598A56}" dt="2022-03-21T08:08:45.663" v="1531" actId="255"/>
          <ac:spMkLst>
            <pc:docMk/>
            <pc:sldMk cId="3778727109" sldId="324"/>
            <ac:spMk id="78" creationId="{00000000-0000-0000-0000-000000000000}"/>
          </ac:spMkLst>
        </pc:spChg>
        <pc:graphicFrameChg chg="modGraphic">
          <ac:chgData name="Danett Pepito" userId="ddef1e2176689e9a" providerId="LiveId" clId="{B2185394-3AFD-42B2-9285-3B672C598A56}" dt="2022-03-21T08:04:29.101" v="1525" actId="20577"/>
          <ac:graphicFrameMkLst>
            <pc:docMk/>
            <pc:sldMk cId="3778727109" sldId="324"/>
            <ac:graphicFrameMk id="79" creationId="{00000000-0000-0000-0000-000000000000}"/>
          </ac:graphicFrameMkLst>
        </pc:graphicFrameChg>
        <pc:picChg chg="add mod">
          <ac:chgData name="Danett Pepito" userId="ddef1e2176689e9a" providerId="LiveId" clId="{B2185394-3AFD-42B2-9285-3B672C598A56}" dt="2022-03-21T08:09:01.095" v="1538" actId="1076"/>
          <ac:picMkLst>
            <pc:docMk/>
            <pc:sldMk cId="3778727109" sldId="324"/>
            <ac:picMk id="4" creationId="{9C6CA24B-94D8-404F-879E-9219F3F7D7E8}"/>
          </ac:picMkLst>
        </pc:picChg>
        <pc:picChg chg="del">
          <ac:chgData name="Danett Pepito" userId="ddef1e2176689e9a" providerId="LiveId" clId="{B2185394-3AFD-42B2-9285-3B672C598A56}" dt="2022-03-21T07:53:01.372" v="1434" actId="478"/>
          <ac:picMkLst>
            <pc:docMk/>
            <pc:sldMk cId="3778727109" sldId="324"/>
            <ac:picMk id="4" creationId="{FAEE16BB-0764-4D81-8DED-CF829B968F17}"/>
          </ac:picMkLst>
        </pc:picChg>
        <pc:picChg chg="add mod">
          <ac:chgData name="Danett Pepito" userId="ddef1e2176689e9a" providerId="LiveId" clId="{B2185394-3AFD-42B2-9285-3B672C598A56}" dt="2022-03-21T08:10:44.163" v="1539" actId="1076"/>
          <ac:picMkLst>
            <pc:docMk/>
            <pc:sldMk cId="3778727109" sldId="324"/>
            <ac:picMk id="6" creationId="{3B6CF69E-CDA5-4275-96F6-4273E7B7A828}"/>
          </ac:picMkLst>
        </pc:picChg>
        <pc:picChg chg="del">
          <ac:chgData name="Danett Pepito" userId="ddef1e2176689e9a" providerId="LiveId" clId="{B2185394-3AFD-42B2-9285-3B672C598A56}" dt="2022-03-21T07:53:02.082" v="1435" actId="478"/>
          <ac:picMkLst>
            <pc:docMk/>
            <pc:sldMk cId="3778727109" sldId="324"/>
            <ac:picMk id="6" creationId="{A3692475-74D6-4797-8B19-BFAD5A38D3B9}"/>
          </ac:picMkLst>
        </pc:picChg>
      </pc:sldChg>
      <pc:sldChg chg="addSp delSp modSp add mod">
        <pc:chgData name="Danett Pepito" userId="ddef1e2176689e9a" providerId="LiveId" clId="{B2185394-3AFD-42B2-9285-3B672C598A56}" dt="2022-03-21T22:51:28.734" v="1649" actId="1076"/>
        <pc:sldMkLst>
          <pc:docMk/>
          <pc:sldMk cId="3390763110" sldId="325"/>
        </pc:sldMkLst>
        <pc:spChg chg="mod">
          <ac:chgData name="Danett Pepito" userId="ddef1e2176689e9a" providerId="LiveId" clId="{B2185394-3AFD-42B2-9285-3B672C598A56}" dt="2022-03-21T22:50:46.659" v="1644" actId="20577"/>
          <ac:spMkLst>
            <pc:docMk/>
            <pc:sldMk cId="3390763110" sldId="325"/>
            <ac:spMk id="73" creationId="{00000000-0000-0000-0000-000000000000}"/>
          </ac:spMkLst>
        </pc:spChg>
        <pc:picChg chg="add mod">
          <ac:chgData name="Danett Pepito" userId="ddef1e2176689e9a" providerId="LiveId" clId="{B2185394-3AFD-42B2-9285-3B672C598A56}" dt="2022-03-21T22:51:28.734" v="1649" actId="1076"/>
          <ac:picMkLst>
            <pc:docMk/>
            <pc:sldMk cId="3390763110" sldId="325"/>
            <ac:picMk id="4" creationId="{5652185A-26F4-49FA-8111-20AD6BEAC0AD}"/>
          </ac:picMkLst>
        </pc:picChg>
        <pc:picChg chg="del">
          <ac:chgData name="Danett Pepito" userId="ddef1e2176689e9a" providerId="LiveId" clId="{B2185394-3AFD-42B2-9285-3B672C598A56}" dt="2022-03-21T22:46:36.350" v="1635" actId="478"/>
          <ac:picMkLst>
            <pc:docMk/>
            <pc:sldMk cId="3390763110" sldId="325"/>
            <ac:picMk id="4" creationId="{779BA618-3306-4D3B-82F3-F03BDC65B557}"/>
          </ac:picMkLst>
        </pc:picChg>
      </pc:sldChg>
      <pc:sldChg chg="addSp delSp modSp add mod replId">
        <pc:chgData name="Danett Pepito" userId="ddef1e2176689e9a" providerId="LiveId" clId="{B2185394-3AFD-42B2-9285-3B672C598A56}" dt="2022-03-21T22:52:54.910" v="1697" actId="1076"/>
        <pc:sldMkLst>
          <pc:docMk/>
          <pc:sldMk cId="2674571717" sldId="326"/>
        </pc:sldMkLst>
        <pc:spChg chg="mod">
          <ac:chgData name="Danett Pepito" userId="ddef1e2176689e9a" providerId="LiveId" clId="{B2185394-3AFD-42B2-9285-3B672C598A56}" dt="2022-03-21T22:50:49.121" v="1646" actId="20577"/>
          <ac:spMkLst>
            <pc:docMk/>
            <pc:sldMk cId="2674571717" sldId="326"/>
            <ac:spMk id="78" creationId="{00000000-0000-0000-0000-000000000000}"/>
          </ac:spMkLst>
        </pc:spChg>
        <pc:graphicFrameChg chg="mod modGraphic">
          <ac:chgData name="Danett Pepito" userId="ddef1e2176689e9a" providerId="LiveId" clId="{B2185394-3AFD-42B2-9285-3B672C598A56}" dt="2022-03-21T22:51:58.083" v="1688" actId="1076"/>
          <ac:graphicFrameMkLst>
            <pc:docMk/>
            <pc:sldMk cId="2674571717" sldId="326"/>
            <ac:graphicFrameMk id="79" creationId="{00000000-0000-0000-0000-000000000000}"/>
          </ac:graphicFrameMkLst>
        </pc:graphicFrameChg>
        <pc:picChg chg="del">
          <ac:chgData name="Danett Pepito" userId="ddef1e2176689e9a" providerId="LiveId" clId="{B2185394-3AFD-42B2-9285-3B672C598A56}" dt="2022-03-21T22:46:38.005" v="1636" actId="478"/>
          <ac:picMkLst>
            <pc:docMk/>
            <pc:sldMk cId="2674571717" sldId="326"/>
            <ac:picMk id="4" creationId="{7CDA4088-F09F-44F9-AE06-C3570B386829}"/>
          </ac:picMkLst>
        </pc:picChg>
        <pc:picChg chg="add mod">
          <ac:chgData name="Danett Pepito" userId="ddef1e2176689e9a" providerId="LiveId" clId="{B2185394-3AFD-42B2-9285-3B672C598A56}" dt="2022-03-21T22:52:50.477" v="1694" actId="14100"/>
          <ac:picMkLst>
            <pc:docMk/>
            <pc:sldMk cId="2674571717" sldId="326"/>
            <ac:picMk id="4" creationId="{D1E6B19A-33B0-412D-A8BB-C0F93E7ADBED}"/>
          </ac:picMkLst>
        </pc:picChg>
        <pc:picChg chg="del">
          <ac:chgData name="Danett Pepito" userId="ddef1e2176689e9a" providerId="LiveId" clId="{B2185394-3AFD-42B2-9285-3B672C598A56}" dt="2022-03-21T22:46:39.069" v="1637" actId="478"/>
          <ac:picMkLst>
            <pc:docMk/>
            <pc:sldMk cId="2674571717" sldId="326"/>
            <ac:picMk id="6" creationId="{43C5A6F3-17AC-4B09-81AF-B0DE51C47473}"/>
          </ac:picMkLst>
        </pc:picChg>
        <pc:picChg chg="add mod">
          <ac:chgData name="Danett Pepito" userId="ddef1e2176689e9a" providerId="LiveId" clId="{B2185394-3AFD-42B2-9285-3B672C598A56}" dt="2022-03-21T22:52:54.910" v="1697" actId="1076"/>
          <ac:picMkLst>
            <pc:docMk/>
            <pc:sldMk cId="2674571717" sldId="326"/>
            <ac:picMk id="6" creationId="{69D8F168-9273-4EC5-9654-55798B0416D9}"/>
          </ac:picMkLst>
        </pc:picChg>
      </pc:sldChg>
      <pc:sldChg chg="addSp delSp modSp add mod">
        <pc:chgData name="Danett Pepito" userId="ddef1e2176689e9a" providerId="LiveId" clId="{B2185394-3AFD-42B2-9285-3B672C598A56}" dt="2022-03-21T22:57:40.583" v="1706"/>
        <pc:sldMkLst>
          <pc:docMk/>
          <pc:sldMk cId="2604442546" sldId="327"/>
        </pc:sldMkLst>
        <pc:spChg chg="mod">
          <ac:chgData name="Danett Pepito" userId="ddef1e2176689e9a" providerId="LiveId" clId="{B2185394-3AFD-42B2-9285-3B672C598A56}" dt="2022-03-21T22:56:10.374" v="1700" actId="20577"/>
          <ac:spMkLst>
            <pc:docMk/>
            <pc:sldMk cId="2604442546" sldId="327"/>
            <ac:spMk id="73" creationId="{00000000-0000-0000-0000-000000000000}"/>
          </ac:spMkLst>
        </pc:spChg>
        <pc:picChg chg="del">
          <ac:chgData name="Danett Pepito" userId="ddef1e2176689e9a" providerId="LiveId" clId="{B2185394-3AFD-42B2-9285-3B672C598A56}" dt="2022-03-21T22:56:11.748" v="1701" actId="478"/>
          <ac:picMkLst>
            <pc:docMk/>
            <pc:sldMk cId="2604442546" sldId="327"/>
            <ac:picMk id="4" creationId="{5652185A-26F4-49FA-8111-20AD6BEAC0AD}"/>
          </ac:picMkLst>
        </pc:picChg>
        <pc:picChg chg="add mod">
          <ac:chgData name="Danett Pepito" userId="ddef1e2176689e9a" providerId="LiveId" clId="{B2185394-3AFD-42B2-9285-3B672C598A56}" dt="2022-03-21T22:57:40.583" v="1706"/>
          <ac:picMkLst>
            <pc:docMk/>
            <pc:sldMk cId="2604442546" sldId="327"/>
            <ac:picMk id="5" creationId="{9DE3FE65-FCB5-454B-B0C3-96F683DBEF90}"/>
          </ac:picMkLst>
        </pc:picChg>
      </pc:sldChg>
      <pc:sldChg chg="addSp delSp modSp add mod replId">
        <pc:chgData name="Danett Pepito" userId="ddef1e2176689e9a" providerId="LiveId" clId="{B2185394-3AFD-42B2-9285-3B672C598A56}" dt="2022-03-21T22:59:39.313" v="1783" actId="20577"/>
        <pc:sldMkLst>
          <pc:docMk/>
          <pc:sldMk cId="3474645549" sldId="328"/>
        </pc:sldMkLst>
        <pc:spChg chg="mod">
          <ac:chgData name="Danett Pepito" userId="ddef1e2176689e9a" providerId="LiveId" clId="{B2185394-3AFD-42B2-9285-3B672C598A56}" dt="2022-03-21T22:56:14.600" v="1703" actId="20577"/>
          <ac:spMkLst>
            <pc:docMk/>
            <pc:sldMk cId="3474645549" sldId="328"/>
            <ac:spMk id="78" creationId="{00000000-0000-0000-0000-000000000000}"/>
          </ac:spMkLst>
        </pc:spChg>
        <pc:graphicFrameChg chg="modGraphic">
          <ac:chgData name="Danett Pepito" userId="ddef1e2176689e9a" providerId="LiveId" clId="{B2185394-3AFD-42B2-9285-3B672C598A56}" dt="2022-03-21T22:59:39.313" v="1783" actId="20577"/>
          <ac:graphicFrameMkLst>
            <pc:docMk/>
            <pc:sldMk cId="3474645549" sldId="328"/>
            <ac:graphicFrameMk id="79" creationId="{00000000-0000-0000-0000-000000000000}"/>
          </ac:graphicFrameMkLst>
        </pc:graphicFrameChg>
        <pc:picChg chg="del">
          <ac:chgData name="Danett Pepito" userId="ddef1e2176689e9a" providerId="LiveId" clId="{B2185394-3AFD-42B2-9285-3B672C598A56}" dt="2022-03-21T22:56:15.553" v="1704" actId="478"/>
          <ac:picMkLst>
            <pc:docMk/>
            <pc:sldMk cId="3474645549" sldId="328"/>
            <ac:picMk id="4" creationId="{D1E6B19A-33B0-412D-A8BB-C0F93E7ADBED}"/>
          </ac:picMkLst>
        </pc:picChg>
        <pc:picChg chg="add del mod">
          <ac:chgData name="Danett Pepito" userId="ddef1e2176689e9a" providerId="LiveId" clId="{B2185394-3AFD-42B2-9285-3B672C598A56}" dt="2022-03-21T22:58:50.283" v="1715" actId="478"/>
          <ac:picMkLst>
            <pc:docMk/>
            <pc:sldMk cId="3474645549" sldId="328"/>
            <ac:picMk id="5" creationId="{93F8977A-4CF7-4020-B94D-0269C24D3B96}"/>
          </ac:picMkLst>
        </pc:picChg>
        <pc:picChg chg="del">
          <ac:chgData name="Danett Pepito" userId="ddef1e2176689e9a" providerId="LiveId" clId="{B2185394-3AFD-42B2-9285-3B672C598A56}" dt="2022-03-21T22:56:16.366" v="1705" actId="478"/>
          <ac:picMkLst>
            <pc:docMk/>
            <pc:sldMk cId="3474645549" sldId="328"/>
            <ac:picMk id="6" creationId="{69D8F168-9273-4EC5-9654-55798B0416D9}"/>
          </ac:picMkLst>
        </pc:picChg>
        <pc:picChg chg="add del mod">
          <ac:chgData name="Danett Pepito" userId="ddef1e2176689e9a" providerId="LiveId" clId="{B2185394-3AFD-42B2-9285-3B672C598A56}" dt="2022-03-21T22:59:15.466" v="1720" actId="478"/>
          <ac:picMkLst>
            <pc:docMk/>
            <pc:sldMk cId="3474645549" sldId="328"/>
            <ac:picMk id="8" creationId="{47C0B1BC-7B8F-4360-8033-163DECEF1266}"/>
          </ac:picMkLst>
        </pc:picChg>
        <pc:picChg chg="add mod">
          <ac:chgData name="Danett Pepito" userId="ddef1e2176689e9a" providerId="LiveId" clId="{B2185394-3AFD-42B2-9285-3B672C598A56}" dt="2022-03-21T22:59:12.500" v="1718" actId="1076"/>
          <ac:picMkLst>
            <pc:docMk/>
            <pc:sldMk cId="3474645549" sldId="328"/>
            <ac:picMk id="10" creationId="{82DD192F-4F8D-4488-A1DA-306ED9C1ED98}"/>
          </ac:picMkLst>
        </pc:picChg>
        <pc:picChg chg="add mod">
          <ac:chgData name="Danett Pepito" userId="ddef1e2176689e9a" providerId="LiveId" clId="{B2185394-3AFD-42B2-9285-3B672C598A56}" dt="2022-03-21T22:59:19.632" v="1724" actId="1076"/>
          <ac:picMkLst>
            <pc:docMk/>
            <pc:sldMk cId="3474645549" sldId="328"/>
            <ac:picMk id="13" creationId="{82E3AA44-5C8D-4ECD-A9FF-DE93BFD35D17}"/>
          </ac:picMkLst>
        </pc:picChg>
      </pc:sldChg>
      <pc:sldChg chg="addSp delSp modSp add mod">
        <pc:chgData name="Danett Pepito" userId="ddef1e2176689e9a" providerId="LiveId" clId="{B2185394-3AFD-42B2-9285-3B672C598A56}" dt="2022-03-21T23:02:13.020" v="1861" actId="1076"/>
        <pc:sldMkLst>
          <pc:docMk/>
          <pc:sldMk cId="4234631470" sldId="329"/>
        </pc:sldMkLst>
        <pc:spChg chg="mod">
          <ac:chgData name="Danett Pepito" userId="ddef1e2176689e9a" providerId="LiveId" clId="{B2185394-3AFD-42B2-9285-3B672C598A56}" dt="2022-03-21T23:00:53.488" v="1789" actId="20577"/>
          <ac:spMkLst>
            <pc:docMk/>
            <pc:sldMk cId="4234631470" sldId="329"/>
            <ac:spMk id="73" creationId="{00000000-0000-0000-0000-000000000000}"/>
          </ac:spMkLst>
        </pc:spChg>
        <pc:picChg chg="add mod">
          <ac:chgData name="Danett Pepito" userId="ddef1e2176689e9a" providerId="LiveId" clId="{B2185394-3AFD-42B2-9285-3B672C598A56}" dt="2022-03-21T23:02:13.020" v="1861" actId="1076"/>
          <ac:picMkLst>
            <pc:docMk/>
            <pc:sldMk cId="4234631470" sldId="329"/>
            <ac:picMk id="4" creationId="{8DD54BB7-2D0F-44A6-929C-25FCBAFC6DB1}"/>
          </ac:picMkLst>
        </pc:picChg>
        <pc:picChg chg="del">
          <ac:chgData name="Danett Pepito" userId="ddef1e2176689e9a" providerId="LiveId" clId="{B2185394-3AFD-42B2-9285-3B672C598A56}" dt="2022-03-21T22:59:44.711" v="1785" actId="478"/>
          <ac:picMkLst>
            <pc:docMk/>
            <pc:sldMk cId="4234631470" sldId="329"/>
            <ac:picMk id="5" creationId="{9DE3FE65-FCB5-454B-B0C3-96F683DBEF90}"/>
          </ac:picMkLst>
        </pc:picChg>
      </pc:sldChg>
      <pc:sldChg chg="addSp delSp modSp add mod replId">
        <pc:chgData name="Danett Pepito" userId="ddef1e2176689e9a" providerId="LiveId" clId="{B2185394-3AFD-42B2-9285-3B672C598A56}" dt="2022-03-21T23:04:08.774" v="1889" actId="20577"/>
        <pc:sldMkLst>
          <pc:docMk/>
          <pc:sldMk cId="4222922550" sldId="330"/>
        </pc:sldMkLst>
        <pc:spChg chg="mod">
          <ac:chgData name="Danett Pepito" userId="ddef1e2176689e9a" providerId="LiveId" clId="{B2185394-3AFD-42B2-9285-3B672C598A56}" dt="2022-03-21T23:00:56.108" v="1791" actId="20577"/>
          <ac:spMkLst>
            <pc:docMk/>
            <pc:sldMk cId="4222922550" sldId="330"/>
            <ac:spMk id="78" creationId="{00000000-0000-0000-0000-000000000000}"/>
          </ac:spMkLst>
        </pc:spChg>
        <pc:graphicFrameChg chg="modGraphic">
          <ac:chgData name="Danett Pepito" userId="ddef1e2176689e9a" providerId="LiveId" clId="{B2185394-3AFD-42B2-9285-3B672C598A56}" dt="2022-03-21T23:04:08.774" v="1889" actId="20577"/>
          <ac:graphicFrameMkLst>
            <pc:docMk/>
            <pc:sldMk cId="4222922550" sldId="330"/>
            <ac:graphicFrameMk id="79" creationId="{00000000-0000-0000-0000-000000000000}"/>
          </ac:graphicFrameMkLst>
        </pc:graphicFrameChg>
        <pc:picChg chg="add mod">
          <ac:chgData name="Danett Pepito" userId="ddef1e2176689e9a" providerId="LiveId" clId="{B2185394-3AFD-42B2-9285-3B672C598A56}" dt="2022-03-21T23:01:47.398" v="1858" actId="1076"/>
          <ac:picMkLst>
            <pc:docMk/>
            <pc:sldMk cId="4222922550" sldId="330"/>
            <ac:picMk id="4" creationId="{B98BF2CF-9E91-4D5C-A4B7-0078ABC3B26E}"/>
          </ac:picMkLst>
        </pc:picChg>
        <pc:picChg chg="add mod">
          <ac:chgData name="Danett Pepito" userId="ddef1e2176689e9a" providerId="LiveId" clId="{B2185394-3AFD-42B2-9285-3B672C598A56}" dt="2022-03-21T23:02:33.399" v="1865" actId="1076"/>
          <ac:picMkLst>
            <pc:docMk/>
            <pc:sldMk cId="4222922550" sldId="330"/>
            <ac:picMk id="6" creationId="{4E71B2F0-0B11-4536-A756-E236F85016A1}"/>
          </ac:picMkLst>
        </pc:picChg>
        <pc:picChg chg="del">
          <ac:chgData name="Danett Pepito" userId="ddef1e2176689e9a" providerId="LiveId" clId="{B2185394-3AFD-42B2-9285-3B672C598A56}" dt="2022-03-21T22:59:46.179" v="1786" actId="478"/>
          <ac:picMkLst>
            <pc:docMk/>
            <pc:sldMk cId="4222922550" sldId="330"/>
            <ac:picMk id="10" creationId="{82DD192F-4F8D-4488-A1DA-306ED9C1ED98}"/>
          </ac:picMkLst>
        </pc:picChg>
        <pc:picChg chg="del">
          <ac:chgData name="Danett Pepito" userId="ddef1e2176689e9a" providerId="LiveId" clId="{B2185394-3AFD-42B2-9285-3B672C598A56}" dt="2022-03-21T22:59:47.076" v="1787" actId="478"/>
          <ac:picMkLst>
            <pc:docMk/>
            <pc:sldMk cId="4222922550" sldId="330"/>
            <ac:picMk id="13" creationId="{82E3AA44-5C8D-4ECD-A9FF-DE93BFD35D17}"/>
          </ac:picMkLst>
        </pc:picChg>
      </pc:sldChg>
      <pc:sldChg chg="addSp delSp modSp add mod">
        <pc:chgData name="Danett Pepito" userId="ddef1e2176689e9a" providerId="LiveId" clId="{B2185394-3AFD-42B2-9285-3B672C598A56}" dt="2022-03-22T05:45:13.315" v="2233" actId="20577"/>
        <pc:sldMkLst>
          <pc:docMk/>
          <pc:sldMk cId="2476371492" sldId="331"/>
        </pc:sldMkLst>
        <pc:spChg chg="mod">
          <ac:chgData name="Danett Pepito" userId="ddef1e2176689e9a" providerId="LiveId" clId="{B2185394-3AFD-42B2-9285-3B672C598A56}" dt="2022-03-22T05:45:13.315" v="2233" actId="20577"/>
          <ac:spMkLst>
            <pc:docMk/>
            <pc:sldMk cId="2476371492" sldId="331"/>
            <ac:spMk id="73" creationId="{00000000-0000-0000-0000-000000000000}"/>
          </ac:spMkLst>
        </pc:spChg>
        <pc:picChg chg="del">
          <ac:chgData name="Danett Pepito" userId="ddef1e2176689e9a" providerId="LiveId" clId="{B2185394-3AFD-42B2-9285-3B672C598A56}" dt="2022-03-21T23:06:44.745" v="1895" actId="478"/>
          <ac:picMkLst>
            <pc:docMk/>
            <pc:sldMk cId="2476371492" sldId="331"/>
            <ac:picMk id="4" creationId="{8DD54BB7-2D0F-44A6-929C-25FCBAFC6DB1}"/>
          </ac:picMkLst>
        </pc:picChg>
        <pc:picChg chg="add mod">
          <ac:chgData name="Danett Pepito" userId="ddef1e2176689e9a" providerId="LiveId" clId="{B2185394-3AFD-42B2-9285-3B672C598A56}" dt="2022-03-21T23:08:10.870" v="1958" actId="1076"/>
          <ac:picMkLst>
            <pc:docMk/>
            <pc:sldMk cId="2476371492" sldId="331"/>
            <ac:picMk id="5" creationId="{925B60CA-1A8B-4087-AF44-F414AF1F99D8}"/>
          </ac:picMkLst>
        </pc:picChg>
      </pc:sldChg>
      <pc:sldChg chg="addSp delSp modSp add mod replId">
        <pc:chgData name="Danett Pepito" userId="ddef1e2176689e9a" providerId="LiveId" clId="{B2185394-3AFD-42B2-9285-3B672C598A56}" dt="2022-03-22T05:44:58.337" v="2225" actId="20577"/>
        <pc:sldMkLst>
          <pc:docMk/>
          <pc:sldMk cId="4029085213" sldId="332"/>
        </pc:sldMkLst>
        <pc:spChg chg="mod">
          <ac:chgData name="Danett Pepito" userId="ddef1e2176689e9a" providerId="LiveId" clId="{B2185394-3AFD-42B2-9285-3B672C598A56}" dt="2022-03-22T05:44:58.337" v="2225" actId="20577"/>
          <ac:spMkLst>
            <pc:docMk/>
            <pc:sldMk cId="4029085213" sldId="332"/>
            <ac:spMk id="78" creationId="{00000000-0000-0000-0000-000000000000}"/>
          </ac:spMkLst>
        </pc:spChg>
        <pc:graphicFrameChg chg="mod modGraphic">
          <ac:chgData name="Danett Pepito" userId="ddef1e2176689e9a" providerId="LiveId" clId="{B2185394-3AFD-42B2-9285-3B672C598A56}" dt="2022-03-22T05:43:29.470" v="2224" actId="255"/>
          <ac:graphicFrameMkLst>
            <pc:docMk/>
            <pc:sldMk cId="4029085213" sldId="332"/>
            <ac:graphicFrameMk id="79" creationId="{00000000-0000-0000-0000-000000000000}"/>
          </ac:graphicFrameMkLst>
        </pc:graphicFrameChg>
        <pc:picChg chg="del">
          <ac:chgData name="Danett Pepito" userId="ddef1e2176689e9a" providerId="LiveId" clId="{B2185394-3AFD-42B2-9285-3B672C598A56}" dt="2022-03-21T23:06:41.842" v="1893" actId="478"/>
          <ac:picMkLst>
            <pc:docMk/>
            <pc:sldMk cId="4029085213" sldId="332"/>
            <ac:picMk id="4" creationId="{B98BF2CF-9E91-4D5C-A4B7-0078ABC3B26E}"/>
          </ac:picMkLst>
        </pc:picChg>
        <pc:picChg chg="add del mod modCrop">
          <ac:chgData name="Danett Pepito" userId="ddef1e2176689e9a" providerId="LiveId" clId="{B2185394-3AFD-42B2-9285-3B672C598A56}" dt="2022-03-22T05:39:21.401" v="1970" actId="478"/>
          <ac:picMkLst>
            <pc:docMk/>
            <pc:sldMk cId="4029085213" sldId="332"/>
            <ac:picMk id="5" creationId="{2E2A1BA1-9679-4362-A3EA-9D379BE091E3}"/>
          </ac:picMkLst>
        </pc:picChg>
        <pc:picChg chg="del">
          <ac:chgData name="Danett Pepito" userId="ddef1e2176689e9a" providerId="LiveId" clId="{B2185394-3AFD-42B2-9285-3B672C598A56}" dt="2022-03-21T23:06:42.692" v="1894" actId="478"/>
          <ac:picMkLst>
            <pc:docMk/>
            <pc:sldMk cId="4029085213" sldId="332"/>
            <ac:picMk id="6" creationId="{4E71B2F0-0B11-4536-A756-E236F85016A1}"/>
          </ac:picMkLst>
        </pc:picChg>
        <pc:picChg chg="add mod">
          <ac:chgData name="Danett Pepito" userId="ddef1e2176689e9a" providerId="LiveId" clId="{B2185394-3AFD-42B2-9285-3B672C598A56}" dt="2022-03-22T05:40:15.749" v="1983" actId="1076"/>
          <ac:picMkLst>
            <pc:docMk/>
            <pc:sldMk cId="4029085213" sldId="332"/>
            <ac:picMk id="8" creationId="{9D9C50E4-281C-4FBC-8EC1-A69F772498BD}"/>
          </ac:picMkLst>
        </pc:picChg>
        <pc:picChg chg="add mod">
          <ac:chgData name="Danett Pepito" userId="ddef1e2176689e9a" providerId="LiveId" clId="{B2185394-3AFD-42B2-9285-3B672C598A56}" dt="2022-03-22T05:40:14.481" v="1982" actId="1076"/>
          <ac:picMkLst>
            <pc:docMk/>
            <pc:sldMk cId="4029085213" sldId="332"/>
            <ac:picMk id="10" creationId="{98ED3790-9AD4-4927-9531-130FD32BD0EB}"/>
          </ac:picMkLst>
        </pc:picChg>
        <pc:picChg chg="add mod">
          <ac:chgData name="Danett Pepito" userId="ddef1e2176689e9a" providerId="LiveId" clId="{B2185394-3AFD-42B2-9285-3B672C598A56}" dt="2022-03-22T05:42:14.205" v="1990" actId="14100"/>
          <ac:picMkLst>
            <pc:docMk/>
            <pc:sldMk cId="4029085213" sldId="332"/>
            <ac:picMk id="12" creationId="{2D52FDB9-EFBB-41BA-9E17-1AB5B18EC319}"/>
          </ac:picMkLst>
        </pc:picChg>
      </pc:sldChg>
      <pc:sldChg chg="addSp delSp modSp add mod">
        <pc:chgData name="Danett Pepito" userId="ddef1e2176689e9a" providerId="LiveId" clId="{B2185394-3AFD-42B2-9285-3B672C598A56}" dt="2022-03-22T05:47:58.742" v="2245" actId="1076"/>
        <pc:sldMkLst>
          <pc:docMk/>
          <pc:sldMk cId="371033933" sldId="333"/>
        </pc:sldMkLst>
        <pc:spChg chg="mod">
          <ac:chgData name="Danett Pepito" userId="ddef1e2176689e9a" providerId="LiveId" clId="{B2185394-3AFD-42B2-9285-3B672C598A56}" dt="2022-03-22T05:47:30.986" v="2238" actId="20577"/>
          <ac:spMkLst>
            <pc:docMk/>
            <pc:sldMk cId="371033933" sldId="333"/>
            <ac:spMk id="73" creationId="{00000000-0000-0000-0000-000000000000}"/>
          </ac:spMkLst>
        </pc:spChg>
        <pc:picChg chg="add mod">
          <ac:chgData name="Danett Pepito" userId="ddef1e2176689e9a" providerId="LiveId" clId="{B2185394-3AFD-42B2-9285-3B672C598A56}" dt="2022-03-22T05:47:58.742" v="2245" actId="1076"/>
          <ac:picMkLst>
            <pc:docMk/>
            <pc:sldMk cId="371033933" sldId="333"/>
            <ac:picMk id="4" creationId="{43CD6E65-610D-49F1-BA44-3A9926944D7B}"/>
          </ac:picMkLst>
        </pc:picChg>
        <pc:picChg chg="del">
          <ac:chgData name="Danett Pepito" userId="ddef1e2176689e9a" providerId="LiveId" clId="{B2185394-3AFD-42B2-9285-3B672C598A56}" dt="2022-03-22T05:47:32.235" v="2239" actId="478"/>
          <ac:picMkLst>
            <pc:docMk/>
            <pc:sldMk cId="371033933" sldId="333"/>
            <ac:picMk id="5" creationId="{925B60CA-1A8B-4087-AF44-F414AF1F99D8}"/>
          </ac:picMkLst>
        </pc:picChg>
      </pc:sldChg>
      <pc:sldChg chg="addSp delSp modSp add mod replId">
        <pc:chgData name="Danett Pepito" userId="ddef1e2176689e9a" providerId="LiveId" clId="{B2185394-3AFD-42B2-9285-3B672C598A56}" dt="2022-03-22T06:25:26.630" v="2422" actId="255"/>
        <pc:sldMkLst>
          <pc:docMk/>
          <pc:sldMk cId="962056596" sldId="334"/>
        </pc:sldMkLst>
        <pc:spChg chg="add mod">
          <ac:chgData name="Danett Pepito" userId="ddef1e2176689e9a" providerId="LiveId" clId="{B2185394-3AFD-42B2-9285-3B672C598A56}" dt="2022-03-22T06:25:26.630" v="2422" actId="255"/>
          <ac:spMkLst>
            <pc:docMk/>
            <pc:sldMk cId="962056596" sldId="334"/>
            <ac:spMk id="2" creationId="{309AF9B9-2ECD-4E6B-A7E1-A9D791C28D3B}"/>
          </ac:spMkLst>
        </pc:spChg>
        <pc:spChg chg="mod">
          <ac:chgData name="Danett Pepito" userId="ddef1e2176689e9a" providerId="LiveId" clId="{B2185394-3AFD-42B2-9285-3B672C598A56}" dt="2022-03-22T05:47:27.255" v="2236" actId="20577"/>
          <ac:spMkLst>
            <pc:docMk/>
            <pc:sldMk cId="962056596" sldId="334"/>
            <ac:spMk id="78" creationId="{00000000-0000-0000-0000-000000000000}"/>
          </ac:spMkLst>
        </pc:spChg>
        <pc:graphicFrameChg chg="modGraphic">
          <ac:chgData name="Danett Pepito" userId="ddef1e2176689e9a" providerId="LiveId" clId="{B2185394-3AFD-42B2-9285-3B672C598A56}" dt="2022-03-22T06:23:42.884" v="2391" actId="20577"/>
          <ac:graphicFrameMkLst>
            <pc:docMk/>
            <pc:sldMk cId="962056596" sldId="334"/>
            <ac:graphicFrameMk id="79" creationId="{00000000-0000-0000-0000-000000000000}"/>
          </ac:graphicFrameMkLst>
        </pc:graphicFrameChg>
        <pc:picChg chg="del">
          <ac:chgData name="Danett Pepito" userId="ddef1e2176689e9a" providerId="LiveId" clId="{B2185394-3AFD-42B2-9285-3B672C598A56}" dt="2022-03-22T05:47:34.978" v="2241" actId="478"/>
          <ac:picMkLst>
            <pc:docMk/>
            <pc:sldMk cId="962056596" sldId="334"/>
            <ac:picMk id="8" creationId="{9D9C50E4-281C-4FBC-8EC1-A69F772498BD}"/>
          </ac:picMkLst>
        </pc:picChg>
        <pc:picChg chg="del">
          <ac:chgData name="Danett Pepito" userId="ddef1e2176689e9a" providerId="LiveId" clId="{B2185394-3AFD-42B2-9285-3B672C598A56}" dt="2022-03-22T05:47:35.822" v="2242" actId="478"/>
          <ac:picMkLst>
            <pc:docMk/>
            <pc:sldMk cId="962056596" sldId="334"/>
            <ac:picMk id="10" creationId="{98ED3790-9AD4-4927-9531-130FD32BD0EB}"/>
          </ac:picMkLst>
        </pc:picChg>
        <pc:picChg chg="del">
          <ac:chgData name="Danett Pepito" userId="ddef1e2176689e9a" providerId="LiveId" clId="{B2185394-3AFD-42B2-9285-3B672C598A56}" dt="2022-03-22T05:47:34.008" v="2240" actId="478"/>
          <ac:picMkLst>
            <pc:docMk/>
            <pc:sldMk cId="962056596" sldId="334"/>
            <ac:picMk id="12" creationId="{2D52FDB9-EFBB-41BA-9E17-1AB5B18EC319}"/>
          </ac:picMkLst>
        </pc:picChg>
      </pc:sldChg>
      <pc:sldChg chg="addSp delSp modSp add mod">
        <pc:chgData name="Danett Pepito" userId="ddef1e2176689e9a" providerId="LiveId" clId="{B2185394-3AFD-42B2-9285-3B672C598A56}" dt="2022-03-22T06:28:28.128" v="2426" actId="1076"/>
        <pc:sldMkLst>
          <pc:docMk/>
          <pc:sldMk cId="188973074" sldId="335"/>
        </pc:sldMkLst>
        <pc:spChg chg="mod">
          <ac:chgData name="Danett Pepito" userId="ddef1e2176689e9a" providerId="LiveId" clId="{B2185394-3AFD-42B2-9285-3B672C598A56}" dt="2022-03-22T06:25:02.110" v="2396" actId="20577"/>
          <ac:spMkLst>
            <pc:docMk/>
            <pc:sldMk cId="188973074" sldId="335"/>
            <ac:spMk id="73" creationId="{00000000-0000-0000-0000-000000000000}"/>
          </ac:spMkLst>
        </pc:spChg>
        <pc:picChg chg="del">
          <ac:chgData name="Danett Pepito" userId="ddef1e2176689e9a" providerId="LiveId" clId="{B2185394-3AFD-42B2-9285-3B672C598A56}" dt="2022-03-22T06:28:23.121" v="2423" actId="478"/>
          <ac:picMkLst>
            <pc:docMk/>
            <pc:sldMk cId="188973074" sldId="335"/>
            <ac:picMk id="4" creationId="{43CD6E65-610D-49F1-BA44-3A9926944D7B}"/>
          </ac:picMkLst>
        </pc:picChg>
        <pc:picChg chg="add mod">
          <ac:chgData name="Danett Pepito" userId="ddef1e2176689e9a" providerId="LiveId" clId="{B2185394-3AFD-42B2-9285-3B672C598A56}" dt="2022-03-22T06:28:28.128" v="2426" actId="1076"/>
          <ac:picMkLst>
            <pc:docMk/>
            <pc:sldMk cId="188973074" sldId="335"/>
            <ac:picMk id="5" creationId="{611C9B7B-37F4-452A-82B3-8A7F77CCDBF4}"/>
          </ac:picMkLst>
        </pc:picChg>
      </pc:sldChg>
      <pc:sldChg chg="addSp modSp add mod replId">
        <pc:chgData name="Danett Pepito" userId="ddef1e2176689e9a" providerId="LiveId" clId="{B2185394-3AFD-42B2-9285-3B672C598A56}" dt="2022-03-22T06:40:03.417" v="2653" actId="1076"/>
        <pc:sldMkLst>
          <pc:docMk/>
          <pc:sldMk cId="389038179" sldId="336"/>
        </pc:sldMkLst>
        <pc:spChg chg="mod">
          <ac:chgData name="Danett Pepito" userId="ddef1e2176689e9a" providerId="LiveId" clId="{B2185394-3AFD-42B2-9285-3B672C598A56}" dt="2022-03-22T06:25:07.399" v="2400" actId="20577"/>
          <ac:spMkLst>
            <pc:docMk/>
            <pc:sldMk cId="389038179" sldId="336"/>
            <ac:spMk id="78" creationId="{00000000-0000-0000-0000-000000000000}"/>
          </ac:spMkLst>
        </pc:spChg>
        <pc:graphicFrameChg chg="mod modGraphic">
          <ac:chgData name="Danett Pepito" userId="ddef1e2176689e9a" providerId="LiveId" clId="{B2185394-3AFD-42B2-9285-3B672C598A56}" dt="2022-03-22T06:30:14.393" v="2648" actId="313"/>
          <ac:graphicFrameMkLst>
            <pc:docMk/>
            <pc:sldMk cId="389038179" sldId="336"/>
            <ac:graphicFrameMk id="79" creationId="{00000000-0000-0000-0000-000000000000}"/>
          </ac:graphicFrameMkLst>
        </pc:graphicFrameChg>
        <pc:picChg chg="add mod">
          <ac:chgData name="Danett Pepito" userId="ddef1e2176689e9a" providerId="LiveId" clId="{B2185394-3AFD-42B2-9285-3B672C598A56}" dt="2022-03-22T06:39:25.612" v="2651" actId="1076"/>
          <ac:picMkLst>
            <pc:docMk/>
            <pc:sldMk cId="389038179" sldId="336"/>
            <ac:picMk id="4" creationId="{4B5C1DD5-E373-4EB8-8281-8A5CD523DCA1}"/>
          </ac:picMkLst>
        </pc:picChg>
        <pc:picChg chg="add mod">
          <ac:chgData name="Danett Pepito" userId="ddef1e2176689e9a" providerId="LiveId" clId="{B2185394-3AFD-42B2-9285-3B672C598A56}" dt="2022-03-22T06:40:03.417" v="2653" actId="1076"/>
          <ac:picMkLst>
            <pc:docMk/>
            <pc:sldMk cId="389038179" sldId="336"/>
            <ac:picMk id="6" creationId="{6476CB8F-7A1D-435E-92D3-F7A2572F01F7}"/>
          </ac:picMkLst>
        </pc:picChg>
      </pc:sldChg>
      <pc:sldChg chg="addSp delSp modSp add mod">
        <pc:chgData name="Danett Pepito" userId="ddef1e2176689e9a" providerId="LiveId" clId="{B2185394-3AFD-42B2-9285-3B672C598A56}" dt="2022-03-22T06:43:29.297" v="2664" actId="1076"/>
        <pc:sldMkLst>
          <pc:docMk/>
          <pc:sldMk cId="963759518" sldId="337"/>
        </pc:sldMkLst>
        <pc:spChg chg="mod">
          <ac:chgData name="Danett Pepito" userId="ddef1e2176689e9a" providerId="LiveId" clId="{B2185394-3AFD-42B2-9285-3B672C598A56}" dt="2022-03-22T06:40:21.778" v="2661" actId="20577"/>
          <ac:spMkLst>
            <pc:docMk/>
            <pc:sldMk cId="963759518" sldId="337"/>
            <ac:spMk id="73" creationId="{00000000-0000-0000-0000-000000000000}"/>
          </ac:spMkLst>
        </pc:spChg>
        <pc:picChg chg="add mod">
          <ac:chgData name="Danett Pepito" userId="ddef1e2176689e9a" providerId="LiveId" clId="{B2185394-3AFD-42B2-9285-3B672C598A56}" dt="2022-03-22T06:43:29.297" v="2664" actId="1076"/>
          <ac:picMkLst>
            <pc:docMk/>
            <pc:sldMk cId="963759518" sldId="337"/>
            <ac:picMk id="4" creationId="{1EE274FE-E52B-4AA7-99CA-A8DA4DEFC9B2}"/>
          </ac:picMkLst>
        </pc:picChg>
        <pc:picChg chg="del">
          <ac:chgData name="Danett Pepito" userId="ddef1e2176689e9a" providerId="LiveId" clId="{B2185394-3AFD-42B2-9285-3B672C598A56}" dt="2022-03-22T06:40:14.692" v="2655" actId="478"/>
          <ac:picMkLst>
            <pc:docMk/>
            <pc:sldMk cId="963759518" sldId="337"/>
            <ac:picMk id="5" creationId="{611C9B7B-37F4-452A-82B3-8A7F77CCDBF4}"/>
          </ac:picMkLst>
        </pc:picChg>
      </pc:sldChg>
      <pc:sldChg chg="delSp modSp add del mod replId">
        <pc:chgData name="Danett Pepito" userId="ddef1e2176689e9a" providerId="LiveId" clId="{B2185394-3AFD-42B2-9285-3B672C598A56}" dt="2022-03-22T06:44:45.591" v="2666" actId="47"/>
        <pc:sldMkLst>
          <pc:docMk/>
          <pc:sldMk cId="1100548520" sldId="338"/>
        </pc:sldMkLst>
        <pc:spChg chg="mod">
          <ac:chgData name="Danett Pepito" userId="ddef1e2176689e9a" providerId="LiveId" clId="{B2185394-3AFD-42B2-9285-3B672C598A56}" dt="2022-03-22T06:40:18.800" v="2659" actId="20577"/>
          <ac:spMkLst>
            <pc:docMk/>
            <pc:sldMk cId="1100548520" sldId="338"/>
            <ac:spMk id="78" creationId="{00000000-0000-0000-0000-000000000000}"/>
          </ac:spMkLst>
        </pc:spChg>
        <pc:picChg chg="del">
          <ac:chgData name="Danett Pepito" userId="ddef1e2176689e9a" providerId="LiveId" clId="{B2185394-3AFD-42B2-9285-3B672C598A56}" dt="2022-03-22T06:40:16.305" v="2656" actId="478"/>
          <ac:picMkLst>
            <pc:docMk/>
            <pc:sldMk cId="1100548520" sldId="338"/>
            <ac:picMk id="4" creationId="{4B5C1DD5-E373-4EB8-8281-8A5CD523DCA1}"/>
          </ac:picMkLst>
        </pc:picChg>
        <pc:picChg chg="del">
          <ac:chgData name="Danett Pepito" userId="ddef1e2176689e9a" providerId="LiveId" clId="{B2185394-3AFD-42B2-9285-3B672C598A56}" dt="2022-03-22T06:40:17.215" v="2657" actId="478"/>
          <ac:picMkLst>
            <pc:docMk/>
            <pc:sldMk cId="1100548520" sldId="338"/>
            <ac:picMk id="6" creationId="{6476CB8F-7A1D-435E-92D3-F7A2572F01F7}"/>
          </ac:picMkLst>
        </pc:picChg>
      </pc:sldChg>
      <pc:sldChg chg="modSp add del mod">
        <pc:chgData name="Danett Pepito" userId="ddef1e2176689e9a" providerId="LiveId" clId="{B2185394-3AFD-42B2-9285-3B672C598A56}" dt="2022-03-22T06:45:01.455" v="2672" actId="47"/>
        <pc:sldMkLst>
          <pc:docMk/>
          <pc:sldMk cId="2571214232" sldId="339"/>
        </pc:sldMkLst>
        <pc:spChg chg="mod">
          <ac:chgData name="Danett Pepito" userId="ddef1e2176689e9a" providerId="LiveId" clId="{B2185394-3AFD-42B2-9285-3B672C598A56}" dt="2022-03-22T06:44:59.918" v="2671" actId="20577"/>
          <ac:spMkLst>
            <pc:docMk/>
            <pc:sldMk cId="2571214232" sldId="339"/>
            <ac:spMk id="73" creationId="{00000000-0000-0000-0000-000000000000}"/>
          </ac:spMkLst>
        </pc:spChg>
      </pc:sldChg>
      <pc:sldChg chg="modSp add mod replId">
        <pc:chgData name="Danett Pepito" userId="ddef1e2176689e9a" providerId="LiveId" clId="{B2185394-3AFD-42B2-9285-3B672C598A56}" dt="2022-03-22T06:45:05.842" v="2676" actId="20577"/>
        <pc:sldMkLst>
          <pc:docMk/>
          <pc:sldMk cId="744605713" sldId="340"/>
        </pc:sldMkLst>
        <pc:spChg chg="mod">
          <ac:chgData name="Danett Pepito" userId="ddef1e2176689e9a" providerId="LiveId" clId="{B2185394-3AFD-42B2-9285-3B672C598A56}" dt="2022-03-22T06:45:05.842" v="2676" actId="20577"/>
          <ac:spMkLst>
            <pc:docMk/>
            <pc:sldMk cId="744605713" sldId="340"/>
            <ac:spMk id="7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363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13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625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609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470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796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158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410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66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957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24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950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9548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266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8166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389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639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85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13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6723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222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6823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697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6377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567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00243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6230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6740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452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7385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323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79209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0955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5609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04898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3353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94992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5026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24075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061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282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37740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2237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80645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9931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53712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68162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29168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1271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0999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9025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0488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3135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02666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2743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29263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119595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158437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04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707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33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4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5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5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5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5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5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5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5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5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6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6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6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6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6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6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6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98.png"/></Relationships>
</file>

<file path=ppt/slides/_rels/slide6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1A116A5F-5E16-41FF-87B6-5D7F2072BECA}"/>
              </a:ext>
            </a:extLst>
          </p:cNvPr>
          <p:cNvPicPr>
            <a:picLocks noChangeAspect="1"/>
          </p:cNvPicPr>
          <p:nvPr/>
        </p:nvPicPr>
        <p:blipFill>
          <a:blip r:embed="rId3"/>
          <a:stretch>
            <a:fillRect/>
          </a:stretch>
        </p:blipFill>
        <p:spPr>
          <a:xfrm>
            <a:off x="0" y="0"/>
            <a:ext cx="9144000" cy="5135562"/>
          </a:xfrm>
          <a:prstGeom prst="rect">
            <a:avLst/>
          </a:prstGeom>
        </p:spPr>
      </p:pic>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venir Next LT Pro" panose="020B0504020202020204" pitchFamily="34" charset="0"/>
              </a:rPr>
              <a:t>D’s Nuts Chatbot</a:t>
            </a:r>
            <a:endParaRPr dirty="0">
              <a:latin typeface="Avenir Next LT Pro" panose="020B0504020202020204" pitchFamily="34" charset="0"/>
            </a:endParaRPr>
          </a:p>
        </p:txBody>
      </p:sp>
      <p:sp>
        <p:nvSpPr>
          <p:cNvPr id="55" name="Google Shape;55;p13"/>
          <p:cNvSpPr txBox="1">
            <a:spLocks noGrp="1"/>
          </p:cNvSpPr>
          <p:nvPr>
            <p:ph type="body" idx="1"/>
          </p:nvPr>
        </p:nvSpPr>
        <p:spPr>
          <a:xfrm>
            <a:off x="311700" y="1152475"/>
            <a:ext cx="8520600" cy="1750800"/>
          </a:xfrm>
          <a:prstGeom prst="rect">
            <a:avLst/>
          </a:prstGeom>
          <a:noFill/>
          <a:ln w="28575" cap="flat" cmpd="sng">
            <a:solidFill>
              <a:srgbClr val="E6BFB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 to github Repository: </a:t>
            </a:r>
            <a:endParaRPr sz="2000" b="1"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endParaRPr sz="2000"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Links to trello board / project management tools:</a:t>
            </a:r>
            <a:endParaRPr sz="2000" dirty="0">
              <a:solidFill>
                <a:srgbClr val="E1AEA3"/>
              </a:solidFill>
              <a:latin typeface="Avenir Next LT Pro" panose="020B0504020202020204" pitchFamily="34" charset="0"/>
            </a:endParaRPr>
          </a:p>
        </p:txBody>
      </p:sp>
      <p:graphicFrame>
        <p:nvGraphicFramePr>
          <p:cNvPr id="56" name="Google Shape;56;p13"/>
          <p:cNvGraphicFramePr/>
          <p:nvPr>
            <p:extLst>
              <p:ext uri="{D42A27DB-BD31-4B8C-83A1-F6EECF244321}">
                <p14:modId xmlns:p14="http://schemas.microsoft.com/office/powerpoint/2010/main" val="2244006644"/>
              </p:ext>
            </p:extLst>
          </p:nvPr>
        </p:nvGraphicFramePr>
        <p:xfrm>
          <a:off x="311700" y="3077800"/>
          <a:ext cx="8520600" cy="1504252"/>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E1AEA3"/>
                          </a:solidFill>
                          <a:latin typeface="Avenir Next LT Pro" panose="020B0504020202020204" pitchFamily="34" charset="0"/>
                        </a:rPr>
                        <a:t>You MUST provide evidence showing how the problem has been decomposed, how the components have been developed and trialled, and of how they have been assembled and tested to create a final, working outcome.</a:t>
                      </a:r>
                      <a:endParaRPr sz="2000" b="1" i="1" dirty="0">
                        <a:solidFill>
                          <a:srgbClr val="E1AEA3"/>
                        </a:solidFill>
                        <a:latin typeface="Avenir Next LT Pro" panose="020B0504020202020204" pitchFamily="34" charset="0"/>
                      </a:endParaRPr>
                    </a:p>
                  </a:txBody>
                  <a:tcPr marL="63500" marR="63500" marT="63500" marB="63500">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E71BBA-192B-4973-9443-5E59B5128A45}"/>
              </a:ext>
            </a:extLst>
          </p:cNvPr>
          <p:cNvPicPr>
            <a:picLocks noChangeAspect="1"/>
          </p:cNvPicPr>
          <p:nvPr/>
        </p:nvPicPr>
        <p:blipFill>
          <a:blip r:embed="rId2"/>
          <a:stretch>
            <a:fillRect/>
          </a:stretch>
        </p:blipFill>
        <p:spPr>
          <a:xfrm>
            <a:off x="0" y="0"/>
            <a:ext cx="9144000" cy="5143499"/>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needs to be considered because it ensures that my program performs as it should. In doing so, it helps users meet their goals and needs effectively. If the program crashes or gives incorrect output, user will become frustrated. Programs that don’t work correctly are of limited use and in real life</a:t>
            </a:r>
            <a:r>
              <a:rPr lang="en-US">
                <a:solidFill>
                  <a:schemeClr val="tx1"/>
                </a:solidFill>
                <a:latin typeface="Avenir Next LT Pro" panose="020B0504020202020204" pitchFamily="34" charset="0"/>
              </a:rPr>
              <a:t>, if a program </a:t>
            </a:r>
            <a:r>
              <a:rPr lang="en-US" dirty="0">
                <a:solidFill>
                  <a:schemeClr val="tx1"/>
                </a:solidFill>
                <a:latin typeface="Avenir Next LT Pro" panose="020B0504020202020204" pitchFamily="34" charset="0"/>
              </a:rPr>
              <a:t>does not function it could cause harm and/or damage the reputation if the developer.</a:t>
            </a: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395544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8839B-B53C-4672-B264-DBDBD5E691AC}"/>
              </a:ext>
            </a:extLst>
          </p:cNvPr>
          <p:cNvPicPr>
            <a:picLocks noChangeAspect="1"/>
          </p:cNvPicPr>
          <p:nvPr/>
        </p:nvPicPr>
        <p:blipFill>
          <a:blip r:embed="rId2"/>
          <a:stretch>
            <a:fillRect/>
          </a:stretch>
        </p:blipFill>
        <p:spPr>
          <a:xfrm>
            <a:off x="9217" y="0"/>
            <a:ext cx="9125566"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solidFill>
                  <a:schemeClr val="tx1"/>
                </a:solidFill>
                <a:latin typeface="Avenir Next LT Pro" panose="020B0504020202020204" pitchFamily="34" charset="0"/>
              </a:rPr>
              <a:t>Implication 3 - Functionality</a:t>
            </a:r>
            <a:endParaRPr lang="en-NZ" b="1" dirty="0">
              <a:solidFill>
                <a:schemeClr val="tx1"/>
              </a:solidFill>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doing functionality testing throughout the development of my program; I will do this by testing the bot from a customer’s point of view, or by getting a family and/or friend to test it. This includes testing each component of the program individually as well as testing the whole (main) program as a whole.</a:t>
            </a:r>
          </a:p>
          <a:p>
            <a:pPr marL="114300" indent="0">
              <a:buNone/>
            </a:pPr>
            <a:endParaRPr lang="en-US"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41558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pic>
        <p:nvPicPr>
          <p:cNvPr id="10" name="Picture 9">
            <a:extLst>
              <a:ext uri="{FF2B5EF4-FFF2-40B4-BE49-F238E27FC236}">
                <a16:creationId xmlns:a16="http://schemas.microsoft.com/office/drawing/2014/main" id="{A3AC6218-7604-4599-8C53-D89C1A4677B3}"/>
              </a:ext>
            </a:extLst>
          </p:cNvPr>
          <p:cNvPicPr>
            <a:picLocks noChangeAspect="1"/>
          </p:cNvPicPr>
          <p:nvPr/>
        </p:nvPicPr>
        <p:blipFill>
          <a:blip r:embed="rId3"/>
          <a:stretch>
            <a:fillRect/>
          </a:stretch>
        </p:blipFill>
        <p:spPr>
          <a:xfrm>
            <a:off x="0" y="7937"/>
            <a:ext cx="9144000" cy="5127625"/>
          </a:xfrm>
          <a:prstGeom prst="rect">
            <a:avLst/>
          </a:prstGeom>
        </p:spPr>
      </p:pic>
      <p:sp>
        <p:nvSpPr>
          <p:cNvPr id="67" name="Google Shape;67;p15"/>
          <p:cNvSpPr txBox="1">
            <a:spLocks noGrp="1"/>
          </p:cNvSpPr>
          <p:nvPr>
            <p:ph type="title"/>
          </p:nvPr>
        </p:nvSpPr>
        <p:spPr>
          <a:xfrm>
            <a:off x="3013350" y="7937"/>
            <a:ext cx="3117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Decomposition</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E1E9593F-A1AA-4B47-AE3C-AB8581B73A1A}"/>
              </a:ext>
            </a:extLst>
          </p:cNvPr>
          <p:cNvPicPr>
            <a:picLocks noChangeAspect="1"/>
          </p:cNvPicPr>
          <p:nvPr/>
        </p:nvPicPr>
        <p:blipFill>
          <a:blip r:embed="rId4"/>
          <a:stretch>
            <a:fillRect/>
          </a:stretch>
        </p:blipFill>
        <p:spPr>
          <a:xfrm>
            <a:off x="1399481" y="580637"/>
            <a:ext cx="6518635" cy="4479043"/>
          </a:xfrm>
          <a:prstGeom prst="rect">
            <a:avLst/>
          </a:prstGeom>
        </p:spPr>
      </p:pic>
      <p:pic>
        <p:nvPicPr>
          <p:cNvPr id="7" name="Picture 6">
            <a:extLst>
              <a:ext uri="{FF2B5EF4-FFF2-40B4-BE49-F238E27FC236}">
                <a16:creationId xmlns:a16="http://schemas.microsoft.com/office/drawing/2014/main" id="{D8D786AF-F494-4902-9619-A8E1DDB70575}"/>
              </a:ext>
            </a:extLst>
          </p:cNvPr>
          <p:cNvPicPr>
            <a:picLocks noChangeAspect="1"/>
          </p:cNvPicPr>
          <p:nvPr/>
        </p:nvPicPr>
        <p:blipFill rotWithShape="1">
          <a:blip r:embed="rId5"/>
          <a:srcRect l="1653"/>
          <a:stretch/>
        </p:blipFill>
        <p:spPr>
          <a:xfrm>
            <a:off x="4719758" y="3912743"/>
            <a:ext cx="1524520" cy="10783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Component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so that you have  TRELLO and a TEST for each component</a:t>
            </a:r>
            <a:endParaRPr lang="en-NZ" dirty="0"/>
          </a:p>
        </p:txBody>
      </p:sp>
    </p:spTree>
    <p:extLst>
      <p:ext uri="{BB962C8B-B14F-4D97-AF65-F5344CB8AC3E}">
        <p14:creationId xmlns:p14="http://schemas.microsoft.com/office/powerpoint/2010/main" val="2034292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A347C555-1755-4EF7-A684-AFBD86A74A88}"/>
              </a:ext>
            </a:extLst>
          </p:cNvPr>
          <p:cNvPicPr>
            <a:picLocks noChangeAspect="1"/>
          </p:cNvPicPr>
          <p:nvPr/>
        </p:nvPicPr>
        <p:blipFill>
          <a:blip r:embed="rId4"/>
          <a:stretch>
            <a:fillRect/>
          </a:stretch>
        </p:blipFill>
        <p:spPr>
          <a:xfrm>
            <a:off x="563880" y="1573397"/>
            <a:ext cx="8016240" cy="21913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 Test Plan (and screenshot)</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90167115"/>
              </p:ext>
            </p:extLst>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1ABFC708-2EF5-4826-97A3-7137EF0DC93F}"/>
              </a:ext>
            </a:extLst>
          </p:cNvPr>
          <p:cNvPicPr>
            <a:picLocks noChangeAspect="1"/>
          </p:cNvPicPr>
          <p:nvPr/>
        </p:nvPicPr>
        <p:blipFill>
          <a:blip r:embed="rId4"/>
          <a:stretch>
            <a:fillRect/>
          </a:stretch>
        </p:blipFill>
        <p:spPr>
          <a:xfrm>
            <a:off x="296460" y="1016499"/>
            <a:ext cx="5662380" cy="1719429"/>
          </a:xfrm>
          <a:prstGeom prst="rect">
            <a:avLst/>
          </a:prstGeom>
        </p:spPr>
      </p:pic>
      <p:pic>
        <p:nvPicPr>
          <p:cNvPr id="6" name="Picture 5">
            <a:extLst>
              <a:ext uri="{FF2B5EF4-FFF2-40B4-BE49-F238E27FC236}">
                <a16:creationId xmlns:a16="http://schemas.microsoft.com/office/drawing/2014/main" id="{81680A84-6532-45CE-B533-D6BEC1FD16E4}"/>
              </a:ext>
            </a:extLst>
          </p:cNvPr>
          <p:cNvPicPr>
            <a:picLocks noChangeAspect="1"/>
          </p:cNvPicPr>
          <p:nvPr/>
        </p:nvPicPr>
        <p:blipFill>
          <a:blip r:embed="rId5"/>
          <a:stretch>
            <a:fillRect/>
          </a:stretch>
        </p:blipFill>
        <p:spPr>
          <a:xfrm>
            <a:off x="3505105" y="2884111"/>
            <a:ext cx="5327195" cy="572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7DAF6143-1212-4864-A19C-3864D75B5211}"/>
              </a:ext>
            </a:extLst>
          </p:cNvPr>
          <p:cNvPicPr>
            <a:picLocks noChangeAspect="1"/>
          </p:cNvPicPr>
          <p:nvPr/>
        </p:nvPicPr>
        <p:blipFill>
          <a:blip r:embed="rId4"/>
          <a:stretch>
            <a:fillRect/>
          </a:stretch>
        </p:blipFill>
        <p:spPr>
          <a:xfrm>
            <a:off x="497731" y="1457040"/>
            <a:ext cx="8148537" cy="2682257"/>
          </a:xfrm>
          <a:prstGeom prst="rect">
            <a:avLst/>
          </a:prstGeom>
        </p:spPr>
      </p:pic>
    </p:spTree>
    <p:extLst>
      <p:ext uri="{BB962C8B-B14F-4D97-AF65-F5344CB8AC3E}">
        <p14:creationId xmlns:p14="http://schemas.microsoft.com/office/powerpoint/2010/main" val="420956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9" name="Picture 8">
            <a:extLst>
              <a:ext uri="{FF2B5EF4-FFF2-40B4-BE49-F238E27FC236}">
                <a16:creationId xmlns:a16="http://schemas.microsoft.com/office/drawing/2014/main" id="{738755FF-7557-4E46-8767-E773EF9DD4CF}"/>
              </a:ext>
            </a:extLst>
          </p:cNvPr>
          <p:cNvPicPr>
            <a:picLocks noChangeAspect="1"/>
          </p:cNvPicPr>
          <p:nvPr/>
        </p:nvPicPr>
        <p:blipFill>
          <a:blip r:embed="rId4"/>
          <a:stretch>
            <a:fillRect/>
          </a:stretch>
        </p:blipFill>
        <p:spPr>
          <a:xfrm>
            <a:off x="4338757" y="1589809"/>
            <a:ext cx="4671155" cy="502172"/>
          </a:xfrm>
          <a:prstGeom prst="rect">
            <a:avLst/>
          </a:prstGeom>
        </p:spPr>
      </p:pic>
      <p:pic>
        <p:nvPicPr>
          <p:cNvPr id="3" name="Picture 2">
            <a:extLst>
              <a:ext uri="{FF2B5EF4-FFF2-40B4-BE49-F238E27FC236}">
                <a16:creationId xmlns:a16="http://schemas.microsoft.com/office/drawing/2014/main" id="{583DF091-E08A-44F4-9375-AE594DFA2083}"/>
              </a:ext>
            </a:extLst>
          </p:cNvPr>
          <p:cNvPicPr>
            <a:picLocks noChangeAspect="1"/>
          </p:cNvPicPr>
          <p:nvPr/>
        </p:nvPicPr>
        <p:blipFill>
          <a:blip r:embed="rId5"/>
          <a:stretch>
            <a:fillRect/>
          </a:stretch>
        </p:blipFill>
        <p:spPr>
          <a:xfrm>
            <a:off x="311700" y="677317"/>
            <a:ext cx="3935716" cy="2779296"/>
          </a:xfrm>
          <a:prstGeom prst="rect">
            <a:avLst/>
          </a:prstGeom>
        </p:spPr>
      </p:pic>
    </p:spTree>
    <p:extLst>
      <p:ext uri="{BB962C8B-B14F-4D97-AF65-F5344CB8AC3E}">
        <p14:creationId xmlns:p14="http://schemas.microsoft.com/office/powerpoint/2010/main" val="3990411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(Trello screenshot)</a:t>
            </a:r>
            <a:endParaRPr b="1" dirty="0">
              <a:latin typeface="Avenir Next LT Pro" panose="020B0504020202020204" pitchFamily="34" charset="0"/>
            </a:endParaRPr>
          </a:p>
        </p:txBody>
      </p:sp>
      <p:pic>
        <p:nvPicPr>
          <p:cNvPr id="6" name="Picture 5">
            <a:extLst>
              <a:ext uri="{FF2B5EF4-FFF2-40B4-BE49-F238E27FC236}">
                <a16:creationId xmlns:a16="http://schemas.microsoft.com/office/drawing/2014/main" id="{71C43FAB-1D29-438F-92CD-FE210557293B}"/>
              </a:ext>
            </a:extLst>
          </p:cNvPr>
          <p:cNvPicPr>
            <a:picLocks noChangeAspect="1"/>
          </p:cNvPicPr>
          <p:nvPr/>
        </p:nvPicPr>
        <p:blipFill>
          <a:blip r:embed="rId4"/>
          <a:stretch>
            <a:fillRect/>
          </a:stretch>
        </p:blipFill>
        <p:spPr>
          <a:xfrm>
            <a:off x="421849" y="1663576"/>
            <a:ext cx="8410451" cy="2283583"/>
          </a:xfrm>
          <a:prstGeom prst="rect">
            <a:avLst/>
          </a:prstGeom>
        </p:spPr>
      </p:pic>
    </p:spTree>
    <p:extLst>
      <p:ext uri="{BB962C8B-B14F-4D97-AF65-F5344CB8AC3E}">
        <p14:creationId xmlns:p14="http://schemas.microsoft.com/office/powerpoint/2010/main" val="2095003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678704898"/>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stops</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457A96CB-6654-4899-A374-2AFADD57676A}"/>
              </a:ext>
            </a:extLst>
          </p:cNvPr>
          <p:cNvPicPr>
            <a:picLocks noChangeAspect="1"/>
          </p:cNvPicPr>
          <p:nvPr/>
        </p:nvPicPr>
        <p:blipFill>
          <a:blip r:embed="rId4"/>
          <a:stretch>
            <a:fillRect/>
          </a:stretch>
        </p:blipFill>
        <p:spPr>
          <a:xfrm>
            <a:off x="412955" y="1192963"/>
            <a:ext cx="4148280" cy="2147420"/>
          </a:xfrm>
          <a:prstGeom prst="rect">
            <a:avLst/>
          </a:prstGeom>
        </p:spPr>
      </p:pic>
      <p:pic>
        <p:nvPicPr>
          <p:cNvPr id="6" name="Picture 5">
            <a:extLst>
              <a:ext uri="{FF2B5EF4-FFF2-40B4-BE49-F238E27FC236}">
                <a16:creationId xmlns:a16="http://schemas.microsoft.com/office/drawing/2014/main" id="{3D56C34E-A9A5-4128-8622-C604C82A807B}"/>
              </a:ext>
            </a:extLst>
          </p:cNvPr>
          <p:cNvPicPr>
            <a:picLocks noChangeAspect="1"/>
          </p:cNvPicPr>
          <p:nvPr/>
        </p:nvPicPr>
        <p:blipFill>
          <a:blip r:embed="rId5"/>
          <a:stretch>
            <a:fillRect/>
          </a:stretch>
        </p:blipFill>
        <p:spPr>
          <a:xfrm>
            <a:off x="4684018" y="1934340"/>
            <a:ext cx="4148281" cy="678810"/>
          </a:xfrm>
          <a:prstGeom prst="rect">
            <a:avLst/>
          </a:prstGeom>
        </p:spPr>
      </p:pic>
    </p:spTree>
    <p:extLst>
      <p:ext uri="{BB962C8B-B14F-4D97-AF65-F5344CB8AC3E}">
        <p14:creationId xmlns:p14="http://schemas.microsoft.com/office/powerpoint/2010/main" val="211698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FF3C48C6-8E8E-43C6-BBC8-B96B73CFEC63}"/>
              </a:ext>
            </a:extLst>
          </p:cNvPr>
          <p:cNvPicPr>
            <a:picLocks noChangeAspect="1"/>
          </p:cNvPicPr>
          <p:nvPr/>
        </p:nvPicPr>
        <p:blipFill>
          <a:blip r:embed="rId3"/>
          <a:stretch>
            <a:fillRect/>
          </a:stretch>
        </p:blipFill>
        <p:spPr>
          <a:xfrm>
            <a:off x="0" y="10638"/>
            <a:ext cx="9144000" cy="5122223"/>
          </a:xfrm>
          <a:prstGeom prst="rect">
            <a:avLst/>
          </a:prstGeom>
        </p:spPr>
      </p:pic>
      <p:sp>
        <p:nvSpPr>
          <p:cNvPr id="54" name="Google Shape;54;p13"/>
          <p:cNvSpPr txBox="1">
            <a:spLocks noGrp="1"/>
          </p:cNvSpPr>
          <p:nvPr>
            <p:ph type="title"/>
          </p:nvPr>
        </p:nvSpPr>
        <p:spPr>
          <a:xfrm>
            <a:off x="2635263" y="252850"/>
            <a:ext cx="3873471" cy="572700"/>
          </a:xfrm>
          <a:prstGeom prst="rect">
            <a:avLst/>
          </a:prstGeom>
        </p:spPr>
        <p:txBody>
          <a:bodyPr spcFirstLastPara="1" wrap="square" lIns="91425" tIns="91425" rIns="91425" bIns="91425" anchor="t" anchorCtr="0">
            <a:noAutofit/>
          </a:bodyPr>
          <a:lstStyle/>
          <a:p>
            <a:r>
              <a:rPr lang="en" b="1" dirty="0">
                <a:latin typeface="Avenir Next LT Pro" panose="020B0504020202020204" pitchFamily="34" charset="0"/>
              </a:rPr>
              <a:t>Describe Your Client</a:t>
            </a:r>
            <a:endParaRPr b="1" dirty="0">
              <a:latin typeface="Avenir Next LT Pro" panose="020B0504020202020204" pitchFamily="34" charset="0"/>
            </a:endParaRPr>
          </a:p>
        </p:txBody>
      </p:sp>
      <p:sp>
        <p:nvSpPr>
          <p:cNvPr id="4" name="TextBox 3">
            <a:extLst>
              <a:ext uri="{FF2B5EF4-FFF2-40B4-BE49-F238E27FC236}">
                <a16:creationId xmlns:a16="http://schemas.microsoft.com/office/drawing/2014/main" id="{0B8113B3-C08C-4D99-B93F-58371E1161C2}"/>
              </a:ext>
            </a:extLst>
          </p:cNvPr>
          <p:cNvSpPr txBox="1"/>
          <p:nvPr/>
        </p:nvSpPr>
        <p:spPr>
          <a:xfrm>
            <a:off x="230849" y="1067762"/>
            <a:ext cx="848417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u="sng" dirty="0">
                <a:latin typeface="Avenir Next LT Pro" panose="020B0504020202020204" pitchFamily="34" charset="0"/>
              </a:rPr>
              <a:t>Briefly describe the online store:</a:t>
            </a:r>
            <a:endParaRPr lang="en-US" dirty="0">
              <a:latin typeface="Avenir Next LT Pro" panose="020B0504020202020204" pitchFamily="34" charset="0"/>
            </a:endParaRPr>
          </a:p>
          <a:p>
            <a:pPr algn="just"/>
            <a:r>
              <a:rPr lang="en-US" dirty="0">
                <a:latin typeface="Avenir Next LT Pro" panose="020B0504020202020204" pitchFamily="34" charset="0"/>
              </a:rPr>
              <a:t>The online store is a starting business that will sell different types of high-quality organic nuts. Though they are just starting the business, the online store/company hopes to sell even more than just nuts, such as seeds, dried fruit, spices etc. </a:t>
            </a:r>
          </a:p>
          <a:p>
            <a:pPr algn="just"/>
            <a:endParaRPr lang="en-US" u="sng" dirty="0">
              <a:latin typeface="Avenir Next LT Pro" panose="020B0504020202020204" pitchFamily="34" charset="0"/>
            </a:endParaRPr>
          </a:p>
          <a:p>
            <a:pPr algn="just"/>
            <a:endParaRPr lang="en-US" u="sng" dirty="0">
              <a:latin typeface="Avenir Next LT Pro" panose="020B0504020202020204" pitchFamily="34" charset="0"/>
            </a:endParaRPr>
          </a:p>
          <a:p>
            <a:pPr algn="just"/>
            <a:r>
              <a:rPr lang="en-US" u="sng" dirty="0">
                <a:latin typeface="Avenir Next LT Pro" panose="020B0504020202020204" pitchFamily="34" charset="0"/>
              </a:rPr>
              <a:t>What do they sell?</a:t>
            </a:r>
          </a:p>
          <a:p>
            <a:pPr algn="just"/>
            <a:r>
              <a:rPr lang="en-US" dirty="0">
                <a:latin typeface="Avenir Next LT Pro" panose="020B0504020202020204" pitchFamily="34" charset="0"/>
              </a:rPr>
              <a:t>They sell a range of nuts including peanuts, pistachio’s, macadamia, almonds, cashews, walnuts, pecans, hazelnuts, Brazil nuts, pine nuts, chestnuts and mixed nuts (all nuts mixed together).  </a:t>
            </a:r>
            <a:endParaRPr lang="en-US" u="sng" dirty="0">
              <a:latin typeface="Avenir Next LT Pro" panose="020B0504020202020204" pitchFamily="34" charset="0"/>
            </a:endParaRPr>
          </a:p>
          <a:p>
            <a:pPr algn="just"/>
            <a:br>
              <a:rPr lang="en-US" u="sng" dirty="0">
                <a:latin typeface="Avenir Next LT Pro" panose="020B0504020202020204" pitchFamily="34" charset="0"/>
              </a:rPr>
            </a:br>
            <a:endParaRPr lang="en-US" u="sng" dirty="0">
              <a:latin typeface="Avenir Next LT Pro" panose="020B0504020202020204" pitchFamily="34" charset="0"/>
            </a:endParaRPr>
          </a:p>
          <a:p>
            <a:pPr algn="just"/>
            <a:r>
              <a:rPr lang="en-US" u="sng" dirty="0">
                <a:latin typeface="Avenir Next LT Pro" panose="020B0504020202020204" pitchFamily="34" charset="0"/>
              </a:rPr>
              <a:t>Who is the target market?</a:t>
            </a:r>
          </a:p>
          <a:p>
            <a:pPr algn="just"/>
            <a:r>
              <a:rPr lang="en-US" dirty="0">
                <a:latin typeface="Avenir Next LT Pro" panose="020B0504020202020204" pitchFamily="34" charset="0"/>
              </a:rPr>
              <a:t>The target market are for people who are enthusiastic about cooking, baking, or simply eating – regardless of what age you are.</a:t>
            </a:r>
          </a:p>
        </p:txBody>
      </p:sp>
    </p:spTree>
    <p:extLst>
      <p:ext uri="{BB962C8B-B14F-4D97-AF65-F5344CB8AC3E}">
        <p14:creationId xmlns:p14="http://schemas.microsoft.com/office/powerpoint/2010/main" val="3394205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FDEB039A-6975-48A9-BB24-D54A89FF3909}"/>
              </a:ext>
            </a:extLst>
          </p:cNvPr>
          <p:cNvPicPr>
            <a:picLocks noChangeAspect="1"/>
          </p:cNvPicPr>
          <p:nvPr/>
        </p:nvPicPr>
        <p:blipFill>
          <a:blip r:embed="rId4"/>
          <a:stretch>
            <a:fillRect/>
          </a:stretch>
        </p:blipFill>
        <p:spPr>
          <a:xfrm>
            <a:off x="214080" y="1650826"/>
            <a:ext cx="8618220" cy="2091355"/>
          </a:xfrm>
          <a:prstGeom prst="rect">
            <a:avLst/>
          </a:prstGeom>
        </p:spPr>
      </p:pic>
    </p:spTree>
    <p:extLst>
      <p:ext uri="{BB962C8B-B14F-4D97-AF65-F5344CB8AC3E}">
        <p14:creationId xmlns:p14="http://schemas.microsoft.com/office/powerpoint/2010/main" val="516751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187605522"/>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g program prints “not valid”</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CBA2C6DB-C24F-428B-BE4D-1F589E06EC6A}"/>
              </a:ext>
            </a:extLst>
          </p:cNvPr>
          <p:cNvPicPr>
            <a:picLocks noChangeAspect="1"/>
          </p:cNvPicPr>
          <p:nvPr/>
        </p:nvPicPr>
        <p:blipFill>
          <a:blip r:embed="rId4"/>
          <a:stretch>
            <a:fillRect/>
          </a:stretch>
        </p:blipFill>
        <p:spPr>
          <a:xfrm>
            <a:off x="412954" y="1017725"/>
            <a:ext cx="4124879" cy="2369223"/>
          </a:xfrm>
          <a:prstGeom prst="rect">
            <a:avLst/>
          </a:prstGeom>
        </p:spPr>
      </p:pic>
      <p:pic>
        <p:nvPicPr>
          <p:cNvPr id="6" name="Picture 5">
            <a:extLst>
              <a:ext uri="{FF2B5EF4-FFF2-40B4-BE49-F238E27FC236}">
                <a16:creationId xmlns:a16="http://schemas.microsoft.com/office/drawing/2014/main" id="{C71EAB19-A9C9-43A0-83FD-E8E6F7794BD7}"/>
              </a:ext>
            </a:extLst>
          </p:cNvPr>
          <p:cNvPicPr>
            <a:picLocks noChangeAspect="1"/>
          </p:cNvPicPr>
          <p:nvPr/>
        </p:nvPicPr>
        <p:blipFill>
          <a:blip r:embed="rId5"/>
          <a:stretch>
            <a:fillRect/>
          </a:stretch>
        </p:blipFill>
        <p:spPr>
          <a:xfrm>
            <a:off x="4639087" y="1759265"/>
            <a:ext cx="3952487" cy="626614"/>
          </a:xfrm>
          <a:prstGeom prst="rect">
            <a:avLst/>
          </a:prstGeom>
        </p:spPr>
      </p:pic>
    </p:spTree>
    <p:extLst>
      <p:ext uri="{BB962C8B-B14F-4D97-AF65-F5344CB8AC3E}">
        <p14:creationId xmlns:p14="http://schemas.microsoft.com/office/powerpoint/2010/main" val="1747096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0651BAB5-FBE9-40DD-978B-3BF416E6BFEC}"/>
              </a:ext>
            </a:extLst>
          </p:cNvPr>
          <p:cNvPicPr>
            <a:picLocks noChangeAspect="1"/>
          </p:cNvPicPr>
          <p:nvPr/>
        </p:nvPicPr>
        <p:blipFill>
          <a:blip r:embed="rId4"/>
          <a:stretch>
            <a:fillRect/>
          </a:stretch>
        </p:blipFill>
        <p:spPr>
          <a:xfrm>
            <a:off x="155850" y="1540905"/>
            <a:ext cx="8832300" cy="2184502"/>
          </a:xfrm>
          <a:prstGeom prst="rect">
            <a:avLst/>
          </a:prstGeom>
        </p:spPr>
      </p:pic>
    </p:spTree>
    <p:extLst>
      <p:ext uri="{BB962C8B-B14F-4D97-AF65-F5344CB8AC3E}">
        <p14:creationId xmlns:p14="http://schemas.microsoft.com/office/powerpoint/2010/main" val="2176582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30470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461184858"/>
              </p:ext>
            </p:extLst>
          </p:nvPr>
        </p:nvGraphicFramePr>
        <p:xfrm>
          <a:off x="412955" y="3374568"/>
          <a:ext cx="8520600" cy="17373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displays value error</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0FD0DD4E-3DE8-4E97-B409-B154AAA0B18C}"/>
              </a:ext>
            </a:extLst>
          </p:cNvPr>
          <p:cNvPicPr>
            <a:picLocks noChangeAspect="1"/>
          </p:cNvPicPr>
          <p:nvPr/>
        </p:nvPicPr>
        <p:blipFill>
          <a:blip r:embed="rId4"/>
          <a:stretch>
            <a:fillRect/>
          </a:stretch>
        </p:blipFill>
        <p:spPr>
          <a:xfrm>
            <a:off x="412955" y="877402"/>
            <a:ext cx="3329940" cy="2408202"/>
          </a:xfrm>
          <a:prstGeom prst="rect">
            <a:avLst/>
          </a:prstGeom>
        </p:spPr>
      </p:pic>
      <p:pic>
        <p:nvPicPr>
          <p:cNvPr id="8" name="Picture 7">
            <a:extLst>
              <a:ext uri="{FF2B5EF4-FFF2-40B4-BE49-F238E27FC236}">
                <a16:creationId xmlns:a16="http://schemas.microsoft.com/office/drawing/2014/main" id="{5FE766A0-5439-4E5F-9AFC-4298A71E447D}"/>
              </a:ext>
            </a:extLst>
          </p:cNvPr>
          <p:cNvPicPr>
            <a:picLocks noChangeAspect="1"/>
          </p:cNvPicPr>
          <p:nvPr/>
        </p:nvPicPr>
        <p:blipFill>
          <a:blip r:embed="rId5"/>
          <a:stretch>
            <a:fillRect/>
          </a:stretch>
        </p:blipFill>
        <p:spPr>
          <a:xfrm>
            <a:off x="4412831" y="1613735"/>
            <a:ext cx="4419469" cy="1203007"/>
          </a:xfrm>
          <a:prstGeom prst="rect">
            <a:avLst/>
          </a:prstGeom>
        </p:spPr>
      </p:pic>
    </p:spTree>
    <p:extLst>
      <p:ext uri="{BB962C8B-B14F-4D97-AF65-F5344CB8AC3E}">
        <p14:creationId xmlns:p14="http://schemas.microsoft.com/office/powerpoint/2010/main" val="1438842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D8F9AC02-3F90-4A50-858D-DFF1DD782842}"/>
              </a:ext>
            </a:extLst>
          </p:cNvPr>
          <p:cNvPicPr>
            <a:picLocks noChangeAspect="1"/>
          </p:cNvPicPr>
          <p:nvPr/>
        </p:nvPicPr>
        <p:blipFill>
          <a:blip r:embed="rId4"/>
          <a:stretch>
            <a:fillRect/>
          </a:stretch>
        </p:blipFill>
        <p:spPr>
          <a:xfrm>
            <a:off x="262890" y="1518273"/>
            <a:ext cx="8618220" cy="2099015"/>
          </a:xfrm>
          <a:prstGeom prst="rect">
            <a:avLst/>
          </a:prstGeom>
        </p:spPr>
      </p:pic>
    </p:spTree>
    <p:extLst>
      <p:ext uri="{BB962C8B-B14F-4D97-AF65-F5344CB8AC3E}">
        <p14:creationId xmlns:p14="http://schemas.microsoft.com/office/powerpoint/2010/main" val="2527487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890149829"/>
              </p:ext>
            </p:extLst>
          </p:nvPr>
        </p:nvGraphicFramePr>
        <p:xfrm>
          <a:off x="365040" y="3460275"/>
          <a:ext cx="8520600" cy="1584900"/>
        </p:xfrm>
        <a:graphic>
          <a:graphicData uri="http://schemas.openxmlformats.org/drawingml/2006/table">
            <a:tbl>
              <a:tblPr>
                <a:noFill/>
                <a:tableStyleId>{E1099E06-0E6B-448D-9D27-60429F06E6F4}</a:tableStyleId>
              </a:tblPr>
              <a:tblGrid>
                <a:gridCol w="3765000">
                  <a:extLst>
                    <a:ext uri="{9D8B030D-6E8A-4147-A177-3AD203B41FA5}">
                      <a16:colId xmlns:a16="http://schemas.microsoft.com/office/drawing/2014/main" val="20000"/>
                    </a:ext>
                  </a:extLst>
                </a:gridCol>
                <a:gridCol w="4755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a:latin typeface="Avenir Next LT Pro" panose="020B0504020202020204" pitchFamily="34" charset="0"/>
                        </a:rPr>
                        <a:t>Expected Values</a:t>
                      </a:r>
                      <a:endParaRPr sz="16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Run Program</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Enter 1 program prints pickup.</a:t>
                      </a:r>
                    </a:p>
                    <a:p>
                      <a:pPr marL="0" lvl="0" indent="0" algn="l" rtl="0">
                        <a:spcBef>
                          <a:spcPts val="0"/>
                        </a:spcBef>
                        <a:spcAft>
                          <a:spcPts val="0"/>
                        </a:spcAft>
                        <a:buNone/>
                      </a:pPr>
                      <a:r>
                        <a:rPr lang="en-GB" sz="1600" dirty="0">
                          <a:latin typeface="Avenir Next LT Pro" panose="020B0504020202020204" pitchFamily="34" charset="0"/>
                        </a:rPr>
                        <a:t>Enter 2 program prints delivery.</a:t>
                      </a:r>
                    </a:p>
                    <a:p>
                      <a:pPr marL="0" lvl="0" indent="0" algn="l" rtl="0">
                        <a:spcBef>
                          <a:spcPts val="0"/>
                        </a:spcBef>
                        <a:spcAft>
                          <a:spcPts val="0"/>
                        </a:spcAft>
                        <a:buNone/>
                      </a:pPr>
                      <a:r>
                        <a:rPr lang="en-GB" sz="1600" dirty="0">
                          <a:latin typeface="Avenir Next LT Pro" panose="020B0504020202020204" pitchFamily="34" charset="0"/>
                        </a:rPr>
                        <a:t>Enter invalid prints error message.</a:t>
                      </a:r>
                    </a:p>
                    <a:p>
                      <a:pPr marL="0" lvl="0" indent="0" algn="l" rtl="0">
                        <a:spcBef>
                          <a:spcPts val="0"/>
                        </a:spcBef>
                        <a:spcAft>
                          <a:spcPts val="0"/>
                        </a:spcAft>
                        <a:buNone/>
                      </a:pPr>
                      <a:r>
                        <a:rPr lang="en-GB" sz="1600" dirty="0">
                          <a:latin typeface="Avenir Next LT Pro" panose="020B0504020202020204" pitchFamily="34" charset="0"/>
                        </a:rPr>
                        <a:t>Enter no. other than 1 or 2 does not work</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7C08DA6A-7C57-4563-A9FF-22CB0BA34733}"/>
              </a:ext>
            </a:extLst>
          </p:cNvPr>
          <p:cNvPicPr>
            <a:picLocks noChangeAspect="1"/>
          </p:cNvPicPr>
          <p:nvPr/>
        </p:nvPicPr>
        <p:blipFill>
          <a:blip r:embed="rId4"/>
          <a:stretch>
            <a:fillRect/>
          </a:stretch>
        </p:blipFill>
        <p:spPr>
          <a:xfrm>
            <a:off x="578346" y="671025"/>
            <a:ext cx="2652534" cy="2692197"/>
          </a:xfrm>
          <a:prstGeom prst="rect">
            <a:avLst/>
          </a:prstGeom>
        </p:spPr>
      </p:pic>
      <p:pic>
        <p:nvPicPr>
          <p:cNvPr id="7" name="Picture 6">
            <a:extLst>
              <a:ext uri="{FF2B5EF4-FFF2-40B4-BE49-F238E27FC236}">
                <a16:creationId xmlns:a16="http://schemas.microsoft.com/office/drawing/2014/main" id="{4C7DE243-0C7E-456B-AEC0-5F9D0EFFE7B3}"/>
              </a:ext>
            </a:extLst>
          </p:cNvPr>
          <p:cNvPicPr>
            <a:picLocks noChangeAspect="1"/>
          </p:cNvPicPr>
          <p:nvPr/>
        </p:nvPicPr>
        <p:blipFill>
          <a:blip r:embed="rId5"/>
          <a:stretch>
            <a:fillRect/>
          </a:stretch>
        </p:blipFill>
        <p:spPr>
          <a:xfrm>
            <a:off x="4053120" y="1209971"/>
            <a:ext cx="4512534" cy="1830800"/>
          </a:xfrm>
          <a:prstGeom prst="rect">
            <a:avLst/>
          </a:prstGeom>
        </p:spPr>
      </p:pic>
    </p:spTree>
    <p:extLst>
      <p:ext uri="{BB962C8B-B14F-4D97-AF65-F5344CB8AC3E}">
        <p14:creationId xmlns:p14="http://schemas.microsoft.com/office/powerpoint/2010/main" val="1373800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C3AB372D-E51D-4011-82E9-478AB76B0259}"/>
              </a:ext>
            </a:extLst>
          </p:cNvPr>
          <p:cNvPicPr>
            <a:picLocks noChangeAspect="1"/>
          </p:cNvPicPr>
          <p:nvPr/>
        </p:nvPicPr>
        <p:blipFill>
          <a:blip r:embed="rId4"/>
          <a:stretch>
            <a:fillRect/>
          </a:stretch>
        </p:blipFill>
        <p:spPr>
          <a:xfrm>
            <a:off x="205739" y="1297351"/>
            <a:ext cx="8520599" cy="3020249"/>
          </a:xfrm>
          <a:prstGeom prst="rect">
            <a:avLst/>
          </a:prstGeom>
        </p:spPr>
      </p:pic>
    </p:spTree>
    <p:extLst>
      <p:ext uri="{BB962C8B-B14F-4D97-AF65-F5344CB8AC3E}">
        <p14:creationId xmlns:p14="http://schemas.microsoft.com/office/powerpoint/2010/main" val="524099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843197052"/>
              </p:ext>
            </p:extLst>
          </p:nvPr>
        </p:nvGraphicFramePr>
        <p:xfrm>
          <a:off x="372660" y="3456350"/>
          <a:ext cx="8520600" cy="1645860"/>
        </p:xfrm>
        <a:graphic>
          <a:graphicData uri="http://schemas.openxmlformats.org/drawingml/2006/table">
            <a:tbl>
              <a:tblPr>
                <a:noFill/>
                <a:tableStyleId>{E1099E06-0E6B-448D-9D27-60429F06E6F4}</a:tableStyleId>
              </a:tblPr>
              <a:tblGrid>
                <a:gridCol w="3239220">
                  <a:extLst>
                    <a:ext uri="{9D8B030D-6E8A-4147-A177-3AD203B41FA5}">
                      <a16:colId xmlns:a16="http://schemas.microsoft.com/office/drawing/2014/main" val="20000"/>
                    </a:ext>
                  </a:extLst>
                </a:gridCol>
                <a:gridCol w="52813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400" b="1" dirty="0">
                          <a:latin typeface="Avenir Next LT Pro" panose="020B0504020202020204" pitchFamily="34" charset="0"/>
                        </a:rPr>
                        <a:t>Test Case</a:t>
                      </a:r>
                      <a:endParaRPr sz="14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400" b="1">
                          <a:latin typeface="Avenir Next LT Pro" panose="020B0504020202020204" pitchFamily="34" charset="0"/>
                        </a:rPr>
                        <a:t>Expected Values</a:t>
                      </a:r>
                      <a:endParaRPr sz="14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400" dirty="0">
                          <a:latin typeface="Avenir Next LT Pro" panose="020B0504020202020204" pitchFamily="34" charset="0"/>
                        </a:rPr>
                        <a:t>Run Program</a:t>
                      </a:r>
                      <a:endParaRPr sz="14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Enter 1 program prints pickup.</a:t>
                      </a:r>
                    </a:p>
                    <a:p>
                      <a:pPr marL="0" lvl="0" indent="0" algn="l" rtl="0">
                        <a:spcBef>
                          <a:spcPts val="0"/>
                        </a:spcBef>
                        <a:spcAft>
                          <a:spcPts val="0"/>
                        </a:spcAft>
                        <a:buNone/>
                      </a:pPr>
                      <a:r>
                        <a:rPr lang="en-NZ" sz="1400" dirty="0">
                          <a:latin typeface="Avenir Next LT Pro" panose="020B0504020202020204" pitchFamily="34" charset="0"/>
                        </a:rPr>
                        <a:t>Enter 2 program prints delivery.</a:t>
                      </a:r>
                    </a:p>
                    <a:p>
                      <a:pPr marL="0" lvl="0" indent="0" algn="l" rtl="0">
                        <a:spcBef>
                          <a:spcPts val="0"/>
                        </a:spcBef>
                        <a:spcAft>
                          <a:spcPts val="0"/>
                        </a:spcAft>
                        <a:buNone/>
                      </a:pPr>
                      <a:r>
                        <a:rPr lang="en-NZ" sz="1400" dirty="0">
                          <a:latin typeface="Avenir Next LT Pro" panose="020B0504020202020204" pitchFamily="34" charset="0"/>
                        </a:rPr>
                        <a:t>Enter invalid entry - error message asks for input again.</a:t>
                      </a:r>
                    </a:p>
                    <a:p>
                      <a:pPr marL="0" lvl="0" indent="0" algn="l" rtl="0">
                        <a:spcBef>
                          <a:spcPts val="0"/>
                        </a:spcBef>
                        <a:spcAft>
                          <a:spcPts val="0"/>
                        </a:spcAft>
                        <a:buNone/>
                      </a:pPr>
                      <a:r>
                        <a:rPr lang="en-NZ" sz="1400" dirty="0">
                          <a:latin typeface="Avenir Next LT Pro" panose="020B0504020202020204" pitchFamily="34" charset="0"/>
                        </a:rPr>
                        <a:t>Enter no. other than 1 or 2 – error messages asks for entry again</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4CF65097-82E2-4B5C-A0D9-042157485D25}"/>
              </a:ext>
            </a:extLst>
          </p:cNvPr>
          <p:cNvPicPr>
            <a:picLocks noChangeAspect="1"/>
          </p:cNvPicPr>
          <p:nvPr/>
        </p:nvPicPr>
        <p:blipFill>
          <a:blip r:embed="rId4"/>
          <a:stretch>
            <a:fillRect/>
          </a:stretch>
        </p:blipFill>
        <p:spPr>
          <a:xfrm>
            <a:off x="1089660" y="755628"/>
            <a:ext cx="2651760" cy="2614260"/>
          </a:xfrm>
          <a:prstGeom prst="rect">
            <a:avLst/>
          </a:prstGeom>
        </p:spPr>
      </p:pic>
      <p:pic>
        <p:nvPicPr>
          <p:cNvPr id="8" name="Picture 7">
            <a:extLst>
              <a:ext uri="{FF2B5EF4-FFF2-40B4-BE49-F238E27FC236}">
                <a16:creationId xmlns:a16="http://schemas.microsoft.com/office/drawing/2014/main" id="{C693F0DE-5C85-4EB7-880A-519CB6F5813F}"/>
              </a:ext>
            </a:extLst>
          </p:cNvPr>
          <p:cNvPicPr>
            <a:picLocks noChangeAspect="1"/>
          </p:cNvPicPr>
          <p:nvPr/>
        </p:nvPicPr>
        <p:blipFill>
          <a:blip r:embed="rId5"/>
          <a:stretch>
            <a:fillRect/>
          </a:stretch>
        </p:blipFill>
        <p:spPr>
          <a:xfrm>
            <a:off x="4469849" y="960596"/>
            <a:ext cx="3343742" cy="2210108"/>
          </a:xfrm>
          <a:prstGeom prst="rect">
            <a:avLst/>
          </a:prstGeom>
        </p:spPr>
      </p:pic>
    </p:spTree>
    <p:extLst>
      <p:ext uri="{BB962C8B-B14F-4D97-AF65-F5344CB8AC3E}">
        <p14:creationId xmlns:p14="http://schemas.microsoft.com/office/powerpoint/2010/main" val="87919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Click &amp; Collect info Version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302C65D9-1B88-4505-A39D-C2987CA70AEA}"/>
              </a:ext>
            </a:extLst>
          </p:cNvPr>
          <p:cNvPicPr>
            <a:picLocks noChangeAspect="1"/>
          </p:cNvPicPr>
          <p:nvPr/>
        </p:nvPicPr>
        <p:blipFill>
          <a:blip r:embed="rId4"/>
          <a:stretch>
            <a:fillRect/>
          </a:stretch>
        </p:blipFill>
        <p:spPr>
          <a:xfrm>
            <a:off x="441960" y="1418632"/>
            <a:ext cx="8389620" cy="2935993"/>
          </a:xfrm>
          <a:prstGeom prst="rect">
            <a:avLst/>
          </a:prstGeom>
        </p:spPr>
      </p:pic>
    </p:spTree>
    <p:extLst>
      <p:ext uri="{BB962C8B-B14F-4D97-AF65-F5344CB8AC3E}">
        <p14:creationId xmlns:p14="http://schemas.microsoft.com/office/powerpoint/2010/main" val="3443263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5710"/>
            <a:ext cx="9144000" cy="5132080"/>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928406445"/>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Printed name correctly</a:t>
                      </a:r>
                    </a:p>
                    <a:p>
                      <a:pPr marL="0" lvl="0" indent="0" algn="l" rtl="0">
                        <a:spcBef>
                          <a:spcPts val="0"/>
                        </a:spcBef>
                        <a:spcAft>
                          <a:spcPts val="0"/>
                        </a:spcAft>
                        <a:buNone/>
                      </a:pPr>
                      <a:r>
                        <a:rPr lang="en-NZ" sz="1800" dirty="0">
                          <a:latin typeface="Avenir Next LT Pro" panose="020B0504020202020204" pitchFamily="34" charset="0"/>
                        </a:rPr>
                        <a:t>Printed phone number correctly </a:t>
                      </a:r>
                    </a:p>
                    <a:p>
                      <a:pPr marL="0" lvl="0" indent="0" algn="l" rtl="0">
                        <a:spcBef>
                          <a:spcPts val="0"/>
                        </a:spcBef>
                        <a:spcAft>
                          <a:spcPts val="0"/>
                        </a:spcAft>
                        <a:buNone/>
                      </a:pPr>
                      <a:r>
                        <a:rPr lang="en-NZ" sz="1800" dirty="0">
                          <a:latin typeface="Avenir Next LT Pro" panose="020B0504020202020204" pitchFamily="34" charset="0"/>
                        </a:rPr>
                        <a:t>Accept blank and printed blank input</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6D42F30-FC74-471E-BF44-DB20B32C0463}"/>
              </a:ext>
            </a:extLst>
          </p:cNvPr>
          <p:cNvPicPr>
            <a:picLocks noChangeAspect="1"/>
          </p:cNvPicPr>
          <p:nvPr/>
        </p:nvPicPr>
        <p:blipFill>
          <a:blip r:embed="rId4"/>
          <a:stretch>
            <a:fillRect/>
          </a:stretch>
        </p:blipFill>
        <p:spPr>
          <a:xfrm>
            <a:off x="311700" y="1081740"/>
            <a:ext cx="4563112" cy="2162477"/>
          </a:xfrm>
          <a:prstGeom prst="rect">
            <a:avLst/>
          </a:prstGeom>
        </p:spPr>
      </p:pic>
      <p:pic>
        <p:nvPicPr>
          <p:cNvPr id="8" name="Picture 7">
            <a:extLst>
              <a:ext uri="{FF2B5EF4-FFF2-40B4-BE49-F238E27FC236}">
                <a16:creationId xmlns:a16="http://schemas.microsoft.com/office/drawing/2014/main" id="{D2797270-CC33-45E8-8021-5F45347D4FF7}"/>
              </a:ext>
            </a:extLst>
          </p:cNvPr>
          <p:cNvPicPr>
            <a:picLocks noChangeAspect="1"/>
          </p:cNvPicPr>
          <p:nvPr/>
        </p:nvPicPr>
        <p:blipFill>
          <a:blip r:embed="rId5"/>
          <a:stretch>
            <a:fillRect/>
          </a:stretch>
        </p:blipFill>
        <p:spPr>
          <a:xfrm>
            <a:off x="5491312" y="1081739"/>
            <a:ext cx="3230030" cy="2162477"/>
          </a:xfrm>
          <a:prstGeom prst="rect">
            <a:avLst/>
          </a:prstGeom>
        </p:spPr>
      </p:pic>
    </p:spTree>
    <p:extLst>
      <p:ext uri="{BB962C8B-B14F-4D97-AF65-F5344CB8AC3E}">
        <p14:creationId xmlns:p14="http://schemas.microsoft.com/office/powerpoint/2010/main" val="329775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69ECB3-E568-4FE6-9D38-40B487B4603D}"/>
              </a:ext>
            </a:extLst>
          </p:cNvPr>
          <p:cNvPicPr>
            <a:picLocks noChangeAspect="1"/>
          </p:cNvPicPr>
          <p:nvPr/>
        </p:nvPicPr>
        <p:blipFill>
          <a:blip r:embed="rId2"/>
          <a:stretch>
            <a:fillRect/>
          </a:stretch>
        </p:blipFill>
        <p:spPr>
          <a:xfrm>
            <a:off x="0" y="5710"/>
            <a:ext cx="9144000" cy="513208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7230"/>
            <a:ext cx="40698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a:xfrm>
            <a:off x="311700" y="1190575"/>
            <a:ext cx="8603700" cy="1903145"/>
          </a:xfrm>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US" dirty="0">
                <a:solidFill>
                  <a:schemeClr val="tx1"/>
                </a:solidFill>
                <a:latin typeface="Avenir Next LT Pro" panose="020B0504020202020204" pitchFamily="34" charset="0"/>
              </a:rPr>
              <a:t>The privacy implication refers to the integrity, confidentiality and availability of data/information. It is the protection of personal data from those who do not wish or consent for others to access it and the availability of individuals to determine who can access their personal information.</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1320346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2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03CC9DFC-78C5-4A10-8A1A-BFC21C9CD134}"/>
              </a:ext>
            </a:extLst>
          </p:cNvPr>
          <p:cNvPicPr>
            <a:picLocks noChangeAspect="1"/>
          </p:cNvPicPr>
          <p:nvPr/>
        </p:nvPicPr>
        <p:blipFill>
          <a:blip r:embed="rId4"/>
          <a:stretch>
            <a:fillRect/>
          </a:stretch>
        </p:blipFill>
        <p:spPr>
          <a:xfrm>
            <a:off x="184950" y="1143650"/>
            <a:ext cx="8774099" cy="3220573"/>
          </a:xfrm>
          <a:prstGeom prst="rect">
            <a:avLst/>
          </a:prstGeom>
        </p:spPr>
      </p:pic>
    </p:spTree>
    <p:extLst>
      <p:ext uri="{BB962C8B-B14F-4D97-AF65-F5344CB8AC3E}">
        <p14:creationId xmlns:p14="http://schemas.microsoft.com/office/powerpoint/2010/main" val="2668271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70687331"/>
              </p:ext>
            </p:extLst>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Input name</a:t>
                      </a:r>
                    </a:p>
                    <a:p>
                      <a:pPr marL="0" lvl="0" indent="0" algn="l" rtl="0">
                        <a:spcBef>
                          <a:spcPts val="0"/>
                        </a:spcBef>
                        <a:spcAft>
                          <a:spcPts val="0"/>
                        </a:spcAft>
                        <a:buNone/>
                      </a:pPr>
                      <a:r>
                        <a:rPr lang="en-NZ" sz="1600" dirty="0">
                          <a:latin typeface="Avenir Next LT Pro" panose="020B0504020202020204" pitchFamily="34" charset="0"/>
                        </a:rPr>
                        <a:t>Input phone number</a:t>
                      </a:r>
                    </a:p>
                    <a:p>
                      <a:pPr marL="0" lvl="0" indent="0" algn="l" rtl="0">
                        <a:spcBef>
                          <a:spcPts val="0"/>
                        </a:spcBef>
                        <a:spcAft>
                          <a:spcPts val="0"/>
                        </a:spcAft>
                        <a:buNone/>
                      </a:pPr>
                      <a:r>
                        <a:rPr lang="en-NZ" sz="1600" dirty="0">
                          <a:latin typeface="Avenir Next LT Pro" panose="020B0504020202020204" pitchFamily="34" charset="0"/>
                        </a:rPr>
                        <a:t>Left input blank</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Printed name correctly</a:t>
                      </a:r>
                    </a:p>
                    <a:p>
                      <a:pPr marL="0" lvl="0" indent="0" algn="l" rtl="0">
                        <a:spcBef>
                          <a:spcPts val="0"/>
                        </a:spcBef>
                        <a:spcAft>
                          <a:spcPts val="0"/>
                        </a:spcAft>
                        <a:buNone/>
                      </a:pPr>
                      <a:r>
                        <a:rPr lang="en-GB" sz="1600" dirty="0">
                          <a:latin typeface="Avenir Next LT Pro" panose="020B0504020202020204" pitchFamily="34" charset="0"/>
                        </a:rPr>
                        <a:t>Printed phone number correctly </a:t>
                      </a:r>
                    </a:p>
                    <a:p>
                      <a:pPr marL="0" lvl="0" indent="0" algn="l" rtl="0">
                        <a:spcBef>
                          <a:spcPts val="0"/>
                        </a:spcBef>
                        <a:spcAft>
                          <a:spcPts val="0"/>
                        </a:spcAft>
                        <a:buNone/>
                      </a:pPr>
                      <a:r>
                        <a:rPr lang="en-GB" sz="1600" dirty="0">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8B607EA9-DAF1-4D10-A879-932FF3389E95}"/>
              </a:ext>
            </a:extLst>
          </p:cNvPr>
          <p:cNvPicPr>
            <a:picLocks noChangeAspect="1"/>
          </p:cNvPicPr>
          <p:nvPr/>
        </p:nvPicPr>
        <p:blipFill>
          <a:blip r:embed="rId4"/>
          <a:stretch>
            <a:fillRect/>
          </a:stretch>
        </p:blipFill>
        <p:spPr>
          <a:xfrm>
            <a:off x="835973" y="762455"/>
            <a:ext cx="2471107" cy="2638285"/>
          </a:xfrm>
          <a:prstGeom prst="rect">
            <a:avLst/>
          </a:prstGeom>
        </p:spPr>
      </p:pic>
      <p:pic>
        <p:nvPicPr>
          <p:cNvPr id="6" name="Picture 5">
            <a:extLst>
              <a:ext uri="{FF2B5EF4-FFF2-40B4-BE49-F238E27FC236}">
                <a16:creationId xmlns:a16="http://schemas.microsoft.com/office/drawing/2014/main" id="{073C5819-9E56-46C6-BAAB-007023BBC652}"/>
              </a:ext>
            </a:extLst>
          </p:cNvPr>
          <p:cNvPicPr>
            <a:picLocks noChangeAspect="1"/>
          </p:cNvPicPr>
          <p:nvPr/>
        </p:nvPicPr>
        <p:blipFill>
          <a:blip r:embed="rId5"/>
          <a:stretch>
            <a:fillRect/>
          </a:stretch>
        </p:blipFill>
        <p:spPr>
          <a:xfrm>
            <a:off x="4305071" y="1356934"/>
            <a:ext cx="3497809" cy="1657393"/>
          </a:xfrm>
          <a:prstGeom prst="rect">
            <a:avLst/>
          </a:prstGeom>
        </p:spPr>
      </p:pic>
    </p:spTree>
    <p:extLst>
      <p:ext uri="{BB962C8B-B14F-4D97-AF65-F5344CB8AC3E}">
        <p14:creationId xmlns:p14="http://schemas.microsoft.com/office/powerpoint/2010/main" val="3510681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3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86475CA7-CB4E-4997-B9B7-7635E7D1F6DD}"/>
              </a:ext>
            </a:extLst>
          </p:cNvPr>
          <p:cNvPicPr>
            <a:picLocks noChangeAspect="1"/>
          </p:cNvPicPr>
          <p:nvPr/>
        </p:nvPicPr>
        <p:blipFill>
          <a:blip r:embed="rId4"/>
          <a:stretch>
            <a:fillRect/>
          </a:stretch>
        </p:blipFill>
        <p:spPr>
          <a:xfrm>
            <a:off x="313140" y="1029350"/>
            <a:ext cx="8412480" cy="3406830"/>
          </a:xfrm>
          <a:prstGeom prst="rect">
            <a:avLst/>
          </a:prstGeom>
        </p:spPr>
      </p:pic>
    </p:spTree>
    <p:extLst>
      <p:ext uri="{BB962C8B-B14F-4D97-AF65-F5344CB8AC3E}">
        <p14:creationId xmlns:p14="http://schemas.microsoft.com/office/powerpoint/2010/main" val="2649941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3 -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Input name</a:t>
                      </a:r>
                    </a:p>
                    <a:p>
                      <a:pPr marL="0" lvl="0" indent="0" algn="l" rtl="0">
                        <a:spcBef>
                          <a:spcPts val="0"/>
                        </a:spcBef>
                        <a:spcAft>
                          <a:spcPts val="0"/>
                        </a:spcAft>
                        <a:buNone/>
                      </a:pPr>
                      <a:r>
                        <a:rPr lang="en-NZ" sz="1600" dirty="0">
                          <a:latin typeface="Avenir Next LT Pro" panose="020B0504020202020204" pitchFamily="34" charset="0"/>
                        </a:rPr>
                        <a:t>Input phone number</a:t>
                      </a:r>
                    </a:p>
                    <a:p>
                      <a:pPr marL="0" lvl="0" indent="0" algn="l" rtl="0">
                        <a:spcBef>
                          <a:spcPts val="0"/>
                        </a:spcBef>
                        <a:spcAft>
                          <a:spcPts val="0"/>
                        </a:spcAft>
                        <a:buNone/>
                      </a:pPr>
                      <a:r>
                        <a:rPr lang="en-NZ" sz="1600" dirty="0">
                          <a:latin typeface="Avenir Next LT Pro" panose="020B0504020202020204" pitchFamily="34" charset="0"/>
                        </a:rPr>
                        <a:t>Left input blank</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Printed name correctly</a:t>
                      </a:r>
                    </a:p>
                    <a:p>
                      <a:pPr marL="0" lvl="0" indent="0" algn="l" rtl="0">
                        <a:spcBef>
                          <a:spcPts val="0"/>
                        </a:spcBef>
                        <a:spcAft>
                          <a:spcPts val="0"/>
                        </a:spcAft>
                        <a:buNone/>
                      </a:pPr>
                      <a:r>
                        <a:rPr lang="en-GB" sz="1600" dirty="0">
                          <a:latin typeface="Avenir Next LT Pro" panose="020B0504020202020204" pitchFamily="34" charset="0"/>
                        </a:rPr>
                        <a:t>Printed phone number correctly </a:t>
                      </a:r>
                    </a:p>
                    <a:p>
                      <a:pPr marL="0" lvl="0" indent="0" algn="l" rtl="0">
                        <a:spcBef>
                          <a:spcPts val="0"/>
                        </a:spcBef>
                        <a:spcAft>
                          <a:spcPts val="0"/>
                        </a:spcAft>
                        <a:buNone/>
                      </a:pPr>
                      <a:r>
                        <a:rPr lang="en-GB" sz="1600" dirty="0">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E202F360-6A3B-4185-BBAD-D1C35923C743}"/>
              </a:ext>
            </a:extLst>
          </p:cNvPr>
          <p:cNvPicPr>
            <a:picLocks noChangeAspect="1"/>
          </p:cNvPicPr>
          <p:nvPr/>
        </p:nvPicPr>
        <p:blipFill>
          <a:blip r:embed="rId4"/>
          <a:stretch>
            <a:fillRect/>
          </a:stretch>
        </p:blipFill>
        <p:spPr>
          <a:xfrm>
            <a:off x="967739" y="761509"/>
            <a:ext cx="3116581" cy="2637890"/>
          </a:xfrm>
          <a:prstGeom prst="rect">
            <a:avLst/>
          </a:prstGeom>
        </p:spPr>
      </p:pic>
      <p:pic>
        <p:nvPicPr>
          <p:cNvPr id="8" name="Picture 7">
            <a:extLst>
              <a:ext uri="{FF2B5EF4-FFF2-40B4-BE49-F238E27FC236}">
                <a16:creationId xmlns:a16="http://schemas.microsoft.com/office/drawing/2014/main" id="{E054E55D-F167-4A16-8A70-9C96FDC7566B}"/>
              </a:ext>
            </a:extLst>
          </p:cNvPr>
          <p:cNvPicPr>
            <a:picLocks noChangeAspect="1"/>
          </p:cNvPicPr>
          <p:nvPr/>
        </p:nvPicPr>
        <p:blipFill>
          <a:blip r:embed="rId5"/>
          <a:stretch>
            <a:fillRect/>
          </a:stretch>
        </p:blipFill>
        <p:spPr>
          <a:xfrm>
            <a:off x="5059682" y="882925"/>
            <a:ext cx="2795952" cy="2415054"/>
          </a:xfrm>
          <a:prstGeom prst="rect">
            <a:avLst/>
          </a:prstGeom>
        </p:spPr>
      </p:pic>
    </p:spTree>
    <p:extLst>
      <p:ext uri="{BB962C8B-B14F-4D97-AF65-F5344CB8AC3E}">
        <p14:creationId xmlns:p14="http://schemas.microsoft.com/office/powerpoint/2010/main" val="1238541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4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D2DF2D7B-5223-4665-B861-66F652CE367B}"/>
              </a:ext>
            </a:extLst>
          </p:cNvPr>
          <p:cNvPicPr>
            <a:picLocks noChangeAspect="1"/>
          </p:cNvPicPr>
          <p:nvPr/>
        </p:nvPicPr>
        <p:blipFill>
          <a:blip r:embed="rId4"/>
          <a:stretch>
            <a:fillRect/>
          </a:stretch>
        </p:blipFill>
        <p:spPr>
          <a:xfrm>
            <a:off x="655320" y="1029350"/>
            <a:ext cx="7620000" cy="3516398"/>
          </a:xfrm>
          <a:prstGeom prst="rect">
            <a:avLst/>
          </a:prstGeom>
        </p:spPr>
      </p:pic>
    </p:spTree>
    <p:extLst>
      <p:ext uri="{BB962C8B-B14F-4D97-AF65-F5344CB8AC3E}">
        <p14:creationId xmlns:p14="http://schemas.microsoft.com/office/powerpoint/2010/main" val="2496680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673167819"/>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Printed name correctly</a:t>
                      </a:r>
                    </a:p>
                    <a:p>
                      <a:pPr marL="0" lvl="0" indent="0" algn="l" rtl="0">
                        <a:spcBef>
                          <a:spcPts val="0"/>
                        </a:spcBef>
                        <a:spcAft>
                          <a:spcPts val="0"/>
                        </a:spcAft>
                        <a:buNone/>
                      </a:pPr>
                      <a:r>
                        <a:rPr lang="en-NZ" sz="1400" dirty="0">
                          <a:latin typeface="Avenir Next LT Pro" panose="020B0504020202020204" pitchFamily="34" charset="0"/>
                        </a:rPr>
                        <a:t>Printed phone number correctly </a:t>
                      </a:r>
                    </a:p>
                    <a:p>
                      <a:pPr marL="0" lvl="0" indent="0" algn="l" rtl="0">
                        <a:spcBef>
                          <a:spcPts val="0"/>
                        </a:spcBef>
                        <a:spcAft>
                          <a:spcPts val="0"/>
                        </a:spcAft>
                        <a:buNone/>
                      </a:pPr>
                      <a:r>
                        <a:rPr lang="en-NZ" sz="1400" dirty="0">
                          <a:latin typeface="Avenir Next LT Pro" panose="020B0504020202020204" pitchFamily="34" charset="0"/>
                        </a:rPr>
                        <a:t>Prints “Sorry this cannot be blank” – goes back to input</a:t>
                      </a:r>
                      <a:endParaRPr sz="14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3444810-A5E9-47CF-A86E-AEB3E19BD18F}"/>
              </a:ext>
            </a:extLst>
          </p:cNvPr>
          <p:cNvPicPr>
            <a:picLocks noChangeAspect="1"/>
          </p:cNvPicPr>
          <p:nvPr/>
        </p:nvPicPr>
        <p:blipFill>
          <a:blip r:embed="rId4"/>
          <a:stretch>
            <a:fillRect/>
          </a:stretch>
        </p:blipFill>
        <p:spPr>
          <a:xfrm>
            <a:off x="1439472" y="781505"/>
            <a:ext cx="2435664" cy="2609226"/>
          </a:xfrm>
          <a:prstGeom prst="rect">
            <a:avLst/>
          </a:prstGeom>
        </p:spPr>
      </p:pic>
      <p:pic>
        <p:nvPicPr>
          <p:cNvPr id="6" name="Picture 5">
            <a:extLst>
              <a:ext uri="{FF2B5EF4-FFF2-40B4-BE49-F238E27FC236}">
                <a16:creationId xmlns:a16="http://schemas.microsoft.com/office/drawing/2014/main" id="{F8B9E961-B803-434E-B8DD-A98ABD2ABB3C}"/>
              </a:ext>
            </a:extLst>
          </p:cNvPr>
          <p:cNvPicPr>
            <a:picLocks noChangeAspect="1"/>
          </p:cNvPicPr>
          <p:nvPr/>
        </p:nvPicPr>
        <p:blipFill>
          <a:blip r:embed="rId5"/>
          <a:stretch>
            <a:fillRect/>
          </a:stretch>
        </p:blipFill>
        <p:spPr>
          <a:xfrm>
            <a:off x="4186836" y="1530282"/>
            <a:ext cx="3610431" cy="1225972"/>
          </a:xfrm>
          <a:prstGeom prst="rect">
            <a:avLst/>
          </a:prstGeom>
        </p:spPr>
      </p:pic>
    </p:spTree>
    <p:extLst>
      <p:ext uri="{BB962C8B-B14F-4D97-AF65-F5344CB8AC3E}">
        <p14:creationId xmlns:p14="http://schemas.microsoft.com/office/powerpoint/2010/main" val="640402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1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12BC0CF6-5495-4249-B6A4-3779259330E7}"/>
              </a:ext>
            </a:extLst>
          </p:cNvPr>
          <p:cNvPicPr>
            <a:picLocks noChangeAspect="1"/>
          </p:cNvPicPr>
          <p:nvPr/>
        </p:nvPicPr>
        <p:blipFill>
          <a:blip r:embed="rId4"/>
          <a:stretch>
            <a:fillRect/>
          </a:stretch>
        </p:blipFill>
        <p:spPr>
          <a:xfrm>
            <a:off x="1101090" y="1017725"/>
            <a:ext cx="6941820" cy="3903230"/>
          </a:xfrm>
          <a:prstGeom prst="rect">
            <a:avLst/>
          </a:prstGeom>
        </p:spPr>
      </p:pic>
    </p:spTree>
    <p:extLst>
      <p:ext uri="{BB962C8B-B14F-4D97-AF65-F5344CB8AC3E}">
        <p14:creationId xmlns:p14="http://schemas.microsoft.com/office/powerpoint/2010/main" val="3721456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4026637034"/>
              </p:ext>
            </p:extLst>
          </p:nvPr>
        </p:nvGraphicFramePr>
        <p:xfrm>
          <a:off x="395520" y="3698475"/>
          <a:ext cx="8520600" cy="132585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a:latin typeface="Avenir Next LT Pro" panose="020B0504020202020204" pitchFamily="34" charset="0"/>
                        </a:rPr>
                        <a:t>Expected Values</a:t>
                      </a:r>
                      <a:endParaRPr sz="10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Input name</a:t>
                      </a:r>
                    </a:p>
                    <a:p>
                      <a:pPr marL="0" lvl="0" indent="0" algn="l" rtl="0">
                        <a:spcBef>
                          <a:spcPts val="0"/>
                        </a:spcBef>
                        <a:spcAft>
                          <a:spcPts val="0"/>
                        </a:spcAft>
                        <a:buNone/>
                      </a:pPr>
                      <a:r>
                        <a:rPr lang="en-NZ" sz="1000" dirty="0">
                          <a:latin typeface="Avenir Next LT Pro" panose="020B0504020202020204" pitchFamily="34" charset="0"/>
                        </a:rPr>
                        <a:t>Input phone number</a:t>
                      </a:r>
                    </a:p>
                    <a:p>
                      <a:pPr marL="0" lvl="0" indent="0" algn="l" rtl="0">
                        <a:spcBef>
                          <a:spcPts val="0"/>
                        </a:spcBef>
                        <a:spcAft>
                          <a:spcPts val="0"/>
                        </a:spcAft>
                        <a:buNone/>
                      </a:pPr>
                      <a:r>
                        <a:rPr lang="en-NZ" sz="1000" dirty="0">
                          <a:latin typeface="Avenir Next LT Pro" panose="020B0504020202020204" pitchFamily="34" charset="0"/>
                        </a:rPr>
                        <a:t>Input house number</a:t>
                      </a:r>
                    </a:p>
                    <a:p>
                      <a:pPr marL="0" lvl="0" indent="0" algn="l" rtl="0">
                        <a:spcBef>
                          <a:spcPts val="0"/>
                        </a:spcBef>
                        <a:spcAft>
                          <a:spcPts val="0"/>
                        </a:spcAft>
                        <a:buNone/>
                      </a:pPr>
                      <a:r>
                        <a:rPr lang="en-NZ" sz="1000" dirty="0">
                          <a:latin typeface="Avenir Next LT Pro" panose="020B0504020202020204" pitchFamily="34" charset="0"/>
                        </a:rPr>
                        <a:t>Street name</a:t>
                      </a:r>
                    </a:p>
                    <a:p>
                      <a:pPr marL="0" lvl="0" indent="0" algn="l" rtl="0">
                        <a:spcBef>
                          <a:spcPts val="0"/>
                        </a:spcBef>
                        <a:spcAft>
                          <a:spcPts val="0"/>
                        </a:spcAft>
                        <a:buNone/>
                      </a:pPr>
                      <a:r>
                        <a:rPr lang="en-NZ" sz="1000" dirty="0">
                          <a:latin typeface="Avenir Next LT Pro" panose="020B0504020202020204" pitchFamily="34" charset="0"/>
                        </a:rPr>
                        <a:t>Suburb name</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Printed name correctly</a:t>
                      </a:r>
                    </a:p>
                    <a:p>
                      <a:pPr marL="0" lvl="0" indent="0" algn="l" rtl="0">
                        <a:spcBef>
                          <a:spcPts val="0"/>
                        </a:spcBef>
                        <a:spcAft>
                          <a:spcPts val="0"/>
                        </a:spcAft>
                        <a:buNone/>
                      </a:pPr>
                      <a:r>
                        <a:rPr lang="en-NZ" sz="1000" dirty="0">
                          <a:latin typeface="Avenir Next LT Pro" panose="020B0504020202020204" pitchFamily="34" charset="0"/>
                        </a:rPr>
                        <a:t>Printed phone number correctly </a:t>
                      </a:r>
                    </a:p>
                    <a:p>
                      <a:pPr marL="0" lvl="0" indent="0" algn="l" rtl="0">
                        <a:spcBef>
                          <a:spcPts val="0"/>
                        </a:spcBef>
                        <a:spcAft>
                          <a:spcPts val="0"/>
                        </a:spcAft>
                        <a:buNone/>
                      </a:pPr>
                      <a:r>
                        <a:rPr lang="en-NZ" sz="1000" dirty="0">
                          <a:latin typeface="Avenir Next LT Pro" panose="020B0504020202020204" pitchFamily="34" charset="0"/>
                        </a:rPr>
                        <a:t>Accept blank and printed blank input</a:t>
                      </a:r>
                    </a:p>
                    <a:p>
                      <a:pPr marL="0" lvl="0" indent="0" algn="l" rtl="0">
                        <a:spcBef>
                          <a:spcPts val="0"/>
                        </a:spcBef>
                        <a:spcAft>
                          <a:spcPts val="0"/>
                        </a:spcAft>
                        <a:buNone/>
                      </a:pPr>
                      <a:r>
                        <a:rPr lang="en-NZ" sz="1000" dirty="0">
                          <a:latin typeface="Avenir Next LT Pro" panose="020B0504020202020204" pitchFamily="34" charset="0"/>
                        </a:rPr>
                        <a:t>Printed street name</a:t>
                      </a:r>
                    </a:p>
                    <a:p>
                      <a:pPr marL="0" lvl="0" indent="0" algn="l" rtl="0">
                        <a:spcBef>
                          <a:spcPts val="0"/>
                        </a:spcBef>
                        <a:spcAft>
                          <a:spcPts val="0"/>
                        </a:spcAft>
                        <a:buNone/>
                      </a:pPr>
                      <a:r>
                        <a:rPr lang="en-NZ" sz="1000" dirty="0">
                          <a:latin typeface="Avenir Next LT Pro" panose="020B0504020202020204" pitchFamily="34" charset="0"/>
                        </a:rPr>
                        <a:t>Printed suburb name	</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463C1742-A708-41CF-9ECC-241D0A961BE3}"/>
              </a:ext>
            </a:extLst>
          </p:cNvPr>
          <p:cNvPicPr>
            <a:picLocks noChangeAspect="1"/>
          </p:cNvPicPr>
          <p:nvPr/>
        </p:nvPicPr>
        <p:blipFill>
          <a:blip r:embed="rId4"/>
          <a:stretch>
            <a:fillRect/>
          </a:stretch>
        </p:blipFill>
        <p:spPr>
          <a:xfrm>
            <a:off x="1708623" y="693732"/>
            <a:ext cx="2160189" cy="2773368"/>
          </a:xfrm>
          <a:prstGeom prst="rect">
            <a:avLst/>
          </a:prstGeom>
        </p:spPr>
      </p:pic>
      <p:pic>
        <p:nvPicPr>
          <p:cNvPr id="6" name="Picture 5">
            <a:extLst>
              <a:ext uri="{FF2B5EF4-FFF2-40B4-BE49-F238E27FC236}">
                <a16:creationId xmlns:a16="http://schemas.microsoft.com/office/drawing/2014/main" id="{242499B0-BCEA-4632-B876-887D6A7F5B6E}"/>
              </a:ext>
            </a:extLst>
          </p:cNvPr>
          <p:cNvPicPr>
            <a:picLocks noChangeAspect="1"/>
          </p:cNvPicPr>
          <p:nvPr/>
        </p:nvPicPr>
        <p:blipFill>
          <a:blip r:embed="rId5"/>
          <a:stretch>
            <a:fillRect/>
          </a:stretch>
        </p:blipFill>
        <p:spPr>
          <a:xfrm>
            <a:off x="4335578" y="1010907"/>
            <a:ext cx="3261562" cy="2017019"/>
          </a:xfrm>
          <a:prstGeom prst="rect">
            <a:avLst/>
          </a:prstGeom>
        </p:spPr>
      </p:pic>
    </p:spTree>
    <p:extLst>
      <p:ext uri="{BB962C8B-B14F-4D97-AF65-F5344CB8AC3E}">
        <p14:creationId xmlns:p14="http://schemas.microsoft.com/office/powerpoint/2010/main" val="1404000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a:t>
            </a:r>
            <a:r>
              <a:rPr lang="en" b="1">
                <a:latin typeface="Avenir Next LT Pro" panose="020B0504020202020204" pitchFamily="34" charset="0"/>
              </a:rPr>
              <a:t>Version 2 </a:t>
            </a:r>
            <a:r>
              <a:rPr lang="en" b="1" dirty="0">
                <a:latin typeface="Avenir Next LT Pro" panose="020B0504020202020204" pitchFamily="34" charset="0"/>
              </a:rPr>
              <a:t>(Trello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B3C142D6-9D85-4BE9-B51A-923F69DDFD63}"/>
              </a:ext>
            </a:extLst>
          </p:cNvPr>
          <p:cNvPicPr>
            <a:picLocks noChangeAspect="1"/>
          </p:cNvPicPr>
          <p:nvPr/>
        </p:nvPicPr>
        <p:blipFill>
          <a:blip r:embed="rId4"/>
          <a:stretch>
            <a:fillRect/>
          </a:stretch>
        </p:blipFill>
        <p:spPr>
          <a:xfrm>
            <a:off x="754077" y="1017725"/>
            <a:ext cx="7635846" cy="3712718"/>
          </a:xfrm>
          <a:prstGeom prst="rect">
            <a:avLst/>
          </a:prstGeom>
        </p:spPr>
      </p:pic>
    </p:spTree>
    <p:extLst>
      <p:ext uri="{BB962C8B-B14F-4D97-AF65-F5344CB8AC3E}">
        <p14:creationId xmlns:p14="http://schemas.microsoft.com/office/powerpoint/2010/main" val="3730808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41314454"/>
              </p:ext>
            </p:extLst>
          </p:nvPr>
        </p:nvGraphicFramePr>
        <p:xfrm>
          <a:off x="395520" y="3599415"/>
          <a:ext cx="8520600" cy="147825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a:latin typeface="Avenir Next LT Pro" panose="020B0504020202020204" pitchFamily="34" charset="0"/>
                        </a:rPr>
                        <a:t>Expected Values</a:t>
                      </a:r>
                      <a:endParaRPr sz="10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Input name</a:t>
                      </a:r>
                    </a:p>
                    <a:p>
                      <a:pPr marL="0" lvl="0" indent="0" algn="l" rtl="0">
                        <a:spcBef>
                          <a:spcPts val="0"/>
                        </a:spcBef>
                        <a:spcAft>
                          <a:spcPts val="0"/>
                        </a:spcAft>
                        <a:buNone/>
                      </a:pPr>
                      <a:r>
                        <a:rPr lang="en-NZ" sz="1000" dirty="0">
                          <a:latin typeface="Avenir Next LT Pro" panose="020B0504020202020204" pitchFamily="34" charset="0"/>
                        </a:rPr>
                        <a:t>Input phone number</a:t>
                      </a:r>
                    </a:p>
                    <a:p>
                      <a:pPr marL="0" lvl="0" indent="0" algn="l" rtl="0">
                        <a:spcBef>
                          <a:spcPts val="0"/>
                        </a:spcBef>
                        <a:spcAft>
                          <a:spcPts val="0"/>
                        </a:spcAft>
                        <a:buNone/>
                      </a:pPr>
                      <a:r>
                        <a:rPr lang="en-NZ" sz="1000" dirty="0">
                          <a:latin typeface="Avenir Next LT Pro" panose="020B0504020202020204" pitchFamily="34" charset="0"/>
                        </a:rPr>
                        <a:t>Input house number</a:t>
                      </a:r>
                    </a:p>
                    <a:p>
                      <a:pPr marL="0" lvl="0" indent="0" algn="l" rtl="0">
                        <a:spcBef>
                          <a:spcPts val="0"/>
                        </a:spcBef>
                        <a:spcAft>
                          <a:spcPts val="0"/>
                        </a:spcAft>
                        <a:buNone/>
                      </a:pPr>
                      <a:r>
                        <a:rPr lang="en-NZ" sz="1000" dirty="0">
                          <a:latin typeface="Avenir Next LT Pro" panose="020B0504020202020204" pitchFamily="34" charset="0"/>
                        </a:rPr>
                        <a:t>Street name</a:t>
                      </a:r>
                    </a:p>
                    <a:p>
                      <a:pPr marL="0" lvl="0" indent="0" algn="l" rtl="0">
                        <a:spcBef>
                          <a:spcPts val="0"/>
                        </a:spcBef>
                        <a:spcAft>
                          <a:spcPts val="0"/>
                        </a:spcAft>
                        <a:buNone/>
                      </a:pPr>
                      <a:r>
                        <a:rPr lang="en-NZ" sz="1000" dirty="0">
                          <a:latin typeface="Avenir Next LT Pro" panose="020B0504020202020204" pitchFamily="34" charset="0"/>
                        </a:rPr>
                        <a:t>Suburb name</a:t>
                      </a:r>
                    </a:p>
                    <a:p>
                      <a:pPr marL="0" lvl="0" indent="0" algn="l" rtl="0">
                        <a:spcBef>
                          <a:spcPts val="0"/>
                        </a:spcBef>
                        <a:spcAft>
                          <a:spcPts val="0"/>
                        </a:spcAft>
                        <a:buNone/>
                      </a:pPr>
                      <a:r>
                        <a:rPr lang="en-NZ" sz="1000" dirty="0">
                          <a:latin typeface="Avenir Next LT Pro" panose="020B0504020202020204" pitchFamily="34" charset="0"/>
                        </a:rPr>
                        <a:t>Left input blank</a:t>
                      </a:r>
                      <a:endParaRPr sz="10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Printed name correctly</a:t>
                      </a:r>
                    </a:p>
                    <a:p>
                      <a:pPr marL="0" lvl="0" indent="0" algn="l" rtl="0">
                        <a:spcBef>
                          <a:spcPts val="0"/>
                        </a:spcBef>
                        <a:spcAft>
                          <a:spcPts val="0"/>
                        </a:spcAft>
                        <a:buNone/>
                      </a:pPr>
                      <a:r>
                        <a:rPr lang="en-NZ" sz="1000" dirty="0">
                          <a:latin typeface="Avenir Next LT Pro" panose="020B0504020202020204" pitchFamily="34" charset="0"/>
                        </a:rPr>
                        <a:t>Printed phone number correctly </a:t>
                      </a:r>
                    </a:p>
                    <a:p>
                      <a:pPr marL="0" lvl="0" indent="0" algn="l" rtl="0">
                        <a:spcBef>
                          <a:spcPts val="0"/>
                        </a:spcBef>
                        <a:spcAft>
                          <a:spcPts val="0"/>
                        </a:spcAft>
                        <a:buNone/>
                      </a:pPr>
                      <a:r>
                        <a:rPr lang="en-NZ" sz="1000" dirty="0">
                          <a:latin typeface="Avenir Next LT Pro" panose="020B0504020202020204" pitchFamily="34" charset="0"/>
                        </a:rPr>
                        <a:t>Printed house number</a:t>
                      </a:r>
                    </a:p>
                    <a:p>
                      <a:pPr marL="0" lvl="0" indent="0" algn="l" rtl="0">
                        <a:spcBef>
                          <a:spcPts val="0"/>
                        </a:spcBef>
                        <a:spcAft>
                          <a:spcPts val="0"/>
                        </a:spcAft>
                        <a:buNone/>
                      </a:pPr>
                      <a:r>
                        <a:rPr lang="en-NZ" sz="1000" dirty="0">
                          <a:latin typeface="Avenir Next LT Pro" panose="020B0504020202020204" pitchFamily="34" charset="0"/>
                        </a:rPr>
                        <a:t>Printed street name</a:t>
                      </a:r>
                    </a:p>
                    <a:p>
                      <a:pPr marL="0" lvl="0" indent="0" algn="l" rtl="0">
                        <a:spcBef>
                          <a:spcPts val="0"/>
                        </a:spcBef>
                        <a:spcAft>
                          <a:spcPts val="0"/>
                        </a:spcAft>
                        <a:buNone/>
                      </a:pPr>
                      <a:r>
                        <a:rPr lang="en-NZ" sz="1000" dirty="0">
                          <a:latin typeface="Avenir Next LT Pro" panose="020B0504020202020204" pitchFamily="34" charset="0"/>
                        </a:rPr>
                        <a:t>Printed suburb name</a:t>
                      </a:r>
                    </a:p>
                    <a:p>
                      <a:pPr marL="0" lvl="0" indent="0" algn="l" rtl="0">
                        <a:spcBef>
                          <a:spcPts val="0"/>
                        </a:spcBef>
                        <a:spcAft>
                          <a:spcPts val="0"/>
                        </a:spcAft>
                        <a:buNone/>
                      </a:pPr>
                      <a:r>
                        <a:rPr lang="en-NZ" sz="1000" dirty="0">
                          <a:latin typeface="Avenir Next LT Pro" panose="020B0504020202020204" pitchFamily="34" charset="0"/>
                        </a:rPr>
                        <a:t>Asked for input again	</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AC69039C-5354-42EA-95BB-F62430D6870E}"/>
              </a:ext>
            </a:extLst>
          </p:cNvPr>
          <p:cNvPicPr>
            <a:picLocks noChangeAspect="1"/>
          </p:cNvPicPr>
          <p:nvPr/>
        </p:nvPicPr>
        <p:blipFill>
          <a:blip r:embed="rId4"/>
          <a:stretch>
            <a:fillRect/>
          </a:stretch>
        </p:blipFill>
        <p:spPr>
          <a:xfrm>
            <a:off x="756542" y="693732"/>
            <a:ext cx="3137277" cy="2814999"/>
          </a:xfrm>
          <a:prstGeom prst="rect">
            <a:avLst/>
          </a:prstGeom>
        </p:spPr>
      </p:pic>
      <p:pic>
        <p:nvPicPr>
          <p:cNvPr id="8" name="Picture 7">
            <a:extLst>
              <a:ext uri="{FF2B5EF4-FFF2-40B4-BE49-F238E27FC236}">
                <a16:creationId xmlns:a16="http://schemas.microsoft.com/office/drawing/2014/main" id="{452EB439-AC1C-4D13-AD5D-6E8768CA3DB1}"/>
              </a:ext>
            </a:extLst>
          </p:cNvPr>
          <p:cNvPicPr>
            <a:picLocks noChangeAspect="1"/>
          </p:cNvPicPr>
          <p:nvPr/>
        </p:nvPicPr>
        <p:blipFill>
          <a:blip r:embed="rId5"/>
          <a:stretch>
            <a:fillRect/>
          </a:stretch>
        </p:blipFill>
        <p:spPr>
          <a:xfrm>
            <a:off x="4717528" y="805650"/>
            <a:ext cx="2924583" cy="2591162"/>
          </a:xfrm>
          <a:prstGeom prst="rect">
            <a:avLst/>
          </a:prstGeom>
        </p:spPr>
      </p:pic>
    </p:spTree>
    <p:extLst>
      <p:ext uri="{BB962C8B-B14F-4D97-AF65-F5344CB8AC3E}">
        <p14:creationId xmlns:p14="http://schemas.microsoft.com/office/powerpoint/2010/main" val="133065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6006E-0344-432C-AA65-FCECC8B8622C}"/>
              </a:ext>
            </a:extLst>
          </p:cNvPr>
          <p:cNvPicPr>
            <a:picLocks noChangeAspect="1"/>
          </p:cNvPicPr>
          <p:nvPr/>
        </p:nvPicPr>
        <p:blipFill>
          <a:blip r:embed="rId2"/>
          <a:stretch>
            <a:fillRect/>
          </a:stretch>
        </p:blipFill>
        <p:spPr>
          <a:xfrm>
            <a:off x="0" y="10161"/>
            <a:ext cx="9144000" cy="5123178"/>
          </a:xfrm>
          <a:prstGeom prst="rect">
            <a:avLst/>
          </a:prstGeom>
        </p:spPr>
      </p:pic>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because many people wouldn’t want others to have access to their personal information. It is important that consumers feel safe when giving their information so they can protect their identity from risks of theft. </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
        <p:nvSpPr>
          <p:cNvPr id="4" name="Title 1">
            <a:extLst>
              <a:ext uri="{FF2B5EF4-FFF2-40B4-BE49-F238E27FC236}">
                <a16:creationId xmlns:a16="http://schemas.microsoft.com/office/drawing/2014/main" id="{4709D978-E5AD-4FAA-ADB4-C7CBB736D3B1}"/>
              </a:ext>
            </a:extLst>
          </p:cNvPr>
          <p:cNvSpPr txBox="1">
            <a:spLocks/>
          </p:cNvSpPr>
          <p:nvPr/>
        </p:nvSpPr>
        <p:spPr>
          <a:xfrm>
            <a:off x="433620" y="467885"/>
            <a:ext cx="4260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Tree>
    <p:extLst>
      <p:ext uri="{BB962C8B-B14F-4D97-AF65-F5344CB8AC3E}">
        <p14:creationId xmlns:p14="http://schemas.microsoft.com/office/powerpoint/2010/main" val="2682424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245437"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(Trello screenshot – integrated into main)</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2CF17A88-2D73-46FD-86D5-494D8EEC2FE3}"/>
              </a:ext>
            </a:extLst>
          </p:cNvPr>
          <p:cNvPicPr>
            <a:picLocks noChangeAspect="1"/>
          </p:cNvPicPr>
          <p:nvPr/>
        </p:nvPicPr>
        <p:blipFill>
          <a:blip r:embed="rId4"/>
          <a:stretch>
            <a:fillRect/>
          </a:stretch>
        </p:blipFill>
        <p:spPr>
          <a:xfrm>
            <a:off x="771007" y="1082040"/>
            <a:ext cx="7601986" cy="3756677"/>
          </a:xfrm>
          <a:prstGeom prst="rect">
            <a:avLst/>
          </a:prstGeom>
        </p:spPr>
      </p:pic>
    </p:spTree>
    <p:extLst>
      <p:ext uri="{BB962C8B-B14F-4D97-AF65-F5344CB8AC3E}">
        <p14:creationId xmlns:p14="http://schemas.microsoft.com/office/powerpoint/2010/main" val="58051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 Test </a:t>
            </a:r>
            <a:r>
              <a:rPr lang="en" b="1">
                <a:latin typeface="Avenir Next LT Pro" panose="020B0504020202020204" pitchFamily="34" charset="0"/>
              </a:rPr>
              <a:t>Plan (integrated </a:t>
            </a:r>
            <a:r>
              <a:rPr lang="en" b="1" dirty="0">
                <a:latin typeface="Avenir Next LT Pro" panose="020B0504020202020204" pitchFamily="34" charset="0"/>
              </a:rPr>
              <a:t>into main)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4040836461"/>
              </p:ext>
            </p:extLst>
          </p:nvPr>
        </p:nvGraphicFramePr>
        <p:xfrm>
          <a:off x="365040" y="3507975"/>
          <a:ext cx="8520600" cy="156969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a:latin typeface="Avenir Next LT Pro" panose="020B0504020202020204" pitchFamily="34" charset="0"/>
                        </a:rPr>
                        <a:t>Expected Values</a:t>
                      </a:r>
                      <a:endParaRPr sz="11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Input name</a:t>
                      </a:r>
                    </a:p>
                    <a:p>
                      <a:pPr marL="0" lvl="0" indent="0" algn="l" rtl="0">
                        <a:spcBef>
                          <a:spcPts val="0"/>
                        </a:spcBef>
                        <a:spcAft>
                          <a:spcPts val="0"/>
                        </a:spcAft>
                        <a:buNone/>
                      </a:pPr>
                      <a:r>
                        <a:rPr lang="en-NZ" sz="1100" dirty="0">
                          <a:latin typeface="Avenir Next LT Pro" panose="020B0504020202020204" pitchFamily="34" charset="0"/>
                        </a:rPr>
                        <a:t>Input phone number</a:t>
                      </a:r>
                    </a:p>
                    <a:p>
                      <a:pPr marL="0" lvl="0" indent="0" algn="l" rtl="0">
                        <a:spcBef>
                          <a:spcPts val="0"/>
                        </a:spcBef>
                        <a:spcAft>
                          <a:spcPts val="0"/>
                        </a:spcAft>
                        <a:buNone/>
                      </a:pPr>
                      <a:r>
                        <a:rPr lang="en-NZ" sz="1100" dirty="0">
                          <a:latin typeface="Avenir Next LT Pro" panose="020B0504020202020204" pitchFamily="34" charset="0"/>
                        </a:rPr>
                        <a:t>Input house number</a:t>
                      </a:r>
                    </a:p>
                    <a:p>
                      <a:pPr marL="0" lvl="0" indent="0" algn="l" rtl="0">
                        <a:spcBef>
                          <a:spcPts val="0"/>
                        </a:spcBef>
                        <a:spcAft>
                          <a:spcPts val="0"/>
                        </a:spcAft>
                        <a:buNone/>
                      </a:pPr>
                      <a:r>
                        <a:rPr lang="en-NZ" sz="1100" dirty="0">
                          <a:latin typeface="Avenir Next LT Pro" panose="020B0504020202020204" pitchFamily="34" charset="0"/>
                        </a:rPr>
                        <a:t>Street name</a:t>
                      </a:r>
                    </a:p>
                    <a:p>
                      <a:pPr marL="0" lvl="0" indent="0" algn="l" rtl="0">
                        <a:spcBef>
                          <a:spcPts val="0"/>
                        </a:spcBef>
                        <a:spcAft>
                          <a:spcPts val="0"/>
                        </a:spcAft>
                        <a:buNone/>
                      </a:pPr>
                      <a:r>
                        <a:rPr lang="en-NZ" sz="1100" dirty="0">
                          <a:latin typeface="Avenir Next LT Pro" panose="020B0504020202020204" pitchFamily="34" charset="0"/>
                        </a:rPr>
                        <a:t>Suburb name</a:t>
                      </a:r>
                    </a:p>
                    <a:p>
                      <a:pPr marL="0" lvl="0" indent="0" algn="l" rtl="0">
                        <a:spcBef>
                          <a:spcPts val="0"/>
                        </a:spcBef>
                        <a:spcAft>
                          <a:spcPts val="0"/>
                        </a:spcAft>
                        <a:buNone/>
                      </a:pPr>
                      <a:r>
                        <a:rPr lang="en-NZ" sz="1100" dirty="0">
                          <a:latin typeface="Avenir Next LT Pro" panose="020B0504020202020204" pitchFamily="34" charset="0"/>
                        </a:rPr>
                        <a:t>Left input blank</a:t>
                      </a:r>
                      <a:endParaRPr sz="11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Printed name correctly</a:t>
                      </a:r>
                    </a:p>
                    <a:p>
                      <a:pPr marL="0" lvl="0" indent="0" algn="l" rtl="0">
                        <a:spcBef>
                          <a:spcPts val="0"/>
                        </a:spcBef>
                        <a:spcAft>
                          <a:spcPts val="0"/>
                        </a:spcAft>
                        <a:buNone/>
                      </a:pPr>
                      <a:r>
                        <a:rPr lang="en-NZ" sz="1100" dirty="0">
                          <a:latin typeface="Avenir Next LT Pro" panose="020B0504020202020204" pitchFamily="34" charset="0"/>
                        </a:rPr>
                        <a:t>Printed phone number correctly </a:t>
                      </a:r>
                    </a:p>
                    <a:p>
                      <a:pPr marL="0" lvl="0" indent="0" algn="l" rtl="0">
                        <a:spcBef>
                          <a:spcPts val="0"/>
                        </a:spcBef>
                        <a:spcAft>
                          <a:spcPts val="0"/>
                        </a:spcAft>
                        <a:buNone/>
                      </a:pPr>
                      <a:r>
                        <a:rPr lang="en-NZ" sz="1100" dirty="0">
                          <a:latin typeface="Avenir Next LT Pro" panose="020B0504020202020204" pitchFamily="34" charset="0"/>
                        </a:rPr>
                        <a:t>Printed house number</a:t>
                      </a:r>
                    </a:p>
                    <a:p>
                      <a:pPr marL="0" lvl="0" indent="0" algn="l" rtl="0">
                        <a:spcBef>
                          <a:spcPts val="0"/>
                        </a:spcBef>
                        <a:spcAft>
                          <a:spcPts val="0"/>
                        </a:spcAft>
                        <a:buNone/>
                      </a:pPr>
                      <a:r>
                        <a:rPr lang="en-NZ" sz="1100" dirty="0">
                          <a:latin typeface="Avenir Next LT Pro" panose="020B0504020202020204" pitchFamily="34" charset="0"/>
                        </a:rPr>
                        <a:t>Printed street name</a:t>
                      </a:r>
                    </a:p>
                    <a:p>
                      <a:pPr marL="0" lvl="0" indent="0" algn="l" rtl="0">
                        <a:spcBef>
                          <a:spcPts val="0"/>
                        </a:spcBef>
                        <a:spcAft>
                          <a:spcPts val="0"/>
                        </a:spcAft>
                        <a:buNone/>
                      </a:pPr>
                      <a:r>
                        <a:rPr lang="en-NZ" sz="1100" dirty="0">
                          <a:latin typeface="Avenir Next LT Pro" panose="020B0504020202020204" pitchFamily="34" charset="0"/>
                        </a:rPr>
                        <a:t>Printed suburb name</a:t>
                      </a:r>
                    </a:p>
                    <a:p>
                      <a:pPr marL="0" lvl="0" indent="0" algn="l" rtl="0">
                        <a:spcBef>
                          <a:spcPts val="0"/>
                        </a:spcBef>
                        <a:spcAft>
                          <a:spcPts val="0"/>
                        </a:spcAft>
                        <a:buNone/>
                      </a:pPr>
                      <a:r>
                        <a:rPr lang="en-NZ" sz="1100" dirty="0">
                          <a:latin typeface="Avenir Next LT Pro" panose="020B0504020202020204" pitchFamily="34" charset="0"/>
                        </a:rPr>
                        <a:t>Asked for input again	</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D94F3457-D588-42BA-8C34-E0E46FA3BA16}"/>
              </a:ext>
            </a:extLst>
          </p:cNvPr>
          <p:cNvPicPr>
            <a:picLocks noChangeAspect="1"/>
          </p:cNvPicPr>
          <p:nvPr/>
        </p:nvPicPr>
        <p:blipFill>
          <a:blip r:embed="rId4"/>
          <a:stretch>
            <a:fillRect/>
          </a:stretch>
        </p:blipFill>
        <p:spPr>
          <a:xfrm>
            <a:off x="4366145" y="1041326"/>
            <a:ext cx="4236949" cy="2249087"/>
          </a:xfrm>
          <a:prstGeom prst="rect">
            <a:avLst/>
          </a:prstGeom>
        </p:spPr>
      </p:pic>
      <p:pic>
        <p:nvPicPr>
          <p:cNvPr id="7" name="Picture 6">
            <a:extLst>
              <a:ext uri="{FF2B5EF4-FFF2-40B4-BE49-F238E27FC236}">
                <a16:creationId xmlns:a16="http://schemas.microsoft.com/office/drawing/2014/main" id="{C701F46C-1C5D-4EED-8568-DE766FEC4A99}"/>
              </a:ext>
            </a:extLst>
          </p:cNvPr>
          <p:cNvPicPr>
            <a:picLocks noChangeAspect="1"/>
          </p:cNvPicPr>
          <p:nvPr/>
        </p:nvPicPr>
        <p:blipFill>
          <a:blip r:embed="rId5"/>
          <a:stretch>
            <a:fillRect/>
          </a:stretch>
        </p:blipFill>
        <p:spPr>
          <a:xfrm>
            <a:off x="1051502" y="1041326"/>
            <a:ext cx="2773737" cy="2411453"/>
          </a:xfrm>
          <a:prstGeom prst="rect">
            <a:avLst/>
          </a:prstGeom>
        </p:spPr>
      </p:pic>
    </p:spTree>
    <p:extLst>
      <p:ext uri="{BB962C8B-B14F-4D97-AF65-F5344CB8AC3E}">
        <p14:creationId xmlns:p14="http://schemas.microsoft.com/office/powerpoint/2010/main" val="2389219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311700" y="285005"/>
            <a:ext cx="8520600" cy="9528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1 – Nuts Menu (Trello screenshot)</a:t>
            </a:r>
            <a:endParaRPr b="1" dirty="0">
              <a:latin typeface="Avenir Next LT Pro" panose="020B0504020202020204" pitchFamily="34" charset="0"/>
            </a:endParaRPr>
          </a:p>
        </p:txBody>
      </p:sp>
      <p:pic>
        <p:nvPicPr>
          <p:cNvPr id="9" name="Picture 8">
            <a:extLst>
              <a:ext uri="{FF2B5EF4-FFF2-40B4-BE49-F238E27FC236}">
                <a16:creationId xmlns:a16="http://schemas.microsoft.com/office/drawing/2014/main" id="{6969D041-B257-4FCA-90F8-5EB95787177A}"/>
              </a:ext>
            </a:extLst>
          </p:cNvPr>
          <p:cNvPicPr>
            <a:picLocks noChangeAspect="1"/>
          </p:cNvPicPr>
          <p:nvPr/>
        </p:nvPicPr>
        <p:blipFill>
          <a:blip r:embed="rId4"/>
          <a:stretch>
            <a:fillRect/>
          </a:stretch>
        </p:blipFill>
        <p:spPr>
          <a:xfrm>
            <a:off x="311700" y="1511734"/>
            <a:ext cx="8520600" cy="2374842"/>
          </a:xfrm>
          <a:prstGeom prst="rect">
            <a:avLst/>
          </a:prstGeom>
        </p:spPr>
      </p:pic>
    </p:spTree>
    <p:extLst>
      <p:ext uri="{BB962C8B-B14F-4D97-AF65-F5344CB8AC3E}">
        <p14:creationId xmlns:p14="http://schemas.microsoft.com/office/powerpoint/2010/main" val="18447601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3459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578445416"/>
              </p:ext>
            </p:extLst>
          </p:nvPr>
        </p:nvGraphicFramePr>
        <p:xfrm>
          <a:off x="311700" y="4132845"/>
          <a:ext cx="8520600" cy="91434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File</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Printed list with index number, nuts and prices</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7" name="Picture 6">
            <a:extLst>
              <a:ext uri="{FF2B5EF4-FFF2-40B4-BE49-F238E27FC236}">
                <a16:creationId xmlns:a16="http://schemas.microsoft.com/office/drawing/2014/main" id="{48C782DE-40F9-4F90-B1AA-87C6E9382980}"/>
              </a:ext>
            </a:extLst>
          </p:cNvPr>
          <p:cNvPicPr>
            <a:picLocks noChangeAspect="1"/>
          </p:cNvPicPr>
          <p:nvPr/>
        </p:nvPicPr>
        <p:blipFill>
          <a:blip r:embed="rId4"/>
          <a:stretch>
            <a:fillRect/>
          </a:stretch>
        </p:blipFill>
        <p:spPr>
          <a:xfrm>
            <a:off x="243839" y="1455989"/>
            <a:ext cx="5890261" cy="1904268"/>
          </a:xfrm>
          <a:prstGeom prst="rect">
            <a:avLst/>
          </a:prstGeom>
        </p:spPr>
      </p:pic>
      <p:pic>
        <p:nvPicPr>
          <p:cNvPr id="9" name="Picture 8">
            <a:extLst>
              <a:ext uri="{FF2B5EF4-FFF2-40B4-BE49-F238E27FC236}">
                <a16:creationId xmlns:a16="http://schemas.microsoft.com/office/drawing/2014/main" id="{09D939BA-4ED7-4FCD-B084-8EAD8B1EAEDE}"/>
              </a:ext>
            </a:extLst>
          </p:cNvPr>
          <p:cNvPicPr>
            <a:picLocks noChangeAspect="1"/>
          </p:cNvPicPr>
          <p:nvPr/>
        </p:nvPicPr>
        <p:blipFill>
          <a:blip r:embed="rId5"/>
          <a:stretch>
            <a:fillRect/>
          </a:stretch>
        </p:blipFill>
        <p:spPr>
          <a:xfrm>
            <a:off x="6606539" y="1143569"/>
            <a:ext cx="1943101" cy="2643100"/>
          </a:xfrm>
          <a:prstGeom prst="rect">
            <a:avLst/>
          </a:prstGeom>
        </p:spPr>
      </p:pic>
    </p:spTree>
    <p:extLst>
      <p:ext uri="{BB962C8B-B14F-4D97-AF65-F5344CB8AC3E}">
        <p14:creationId xmlns:p14="http://schemas.microsoft.com/office/powerpoint/2010/main" val="3724268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0" y="224045"/>
            <a:ext cx="8520600" cy="6446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2 -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F6DB018E-FF55-458E-B5D9-BCF249234148}"/>
              </a:ext>
            </a:extLst>
          </p:cNvPr>
          <p:cNvPicPr>
            <a:picLocks noChangeAspect="1"/>
          </p:cNvPicPr>
          <p:nvPr/>
        </p:nvPicPr>
        <p:blipFill>
          <a:blip r:embed="rId4"/>
          <a:stretch>
            <a:fillRect/>
          </a:stretch>
        </p:blipFill>
        <p:spPr>
          <a:xfrm>
            <a:off x="198120" y="1328195"/>
            <a:ext cx="8747760" cy="2487109"/>
          </a:xfrm>
          <a:prstGeom prst="rect">
            <a:avLst/>
          </a:prstGeom>
        </p:spPr>
      </p:pic>
    </p:spTree>
    <p:extLst>
      <p:ext uri="{BB962C8B-B14F-4D97-AF65-F5344CB8AC3E}">
        <p14:creationId xmlns:p14="http://schemas.microsoft.com/office/powerpoint/2010/main" val="14220530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3459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068571482"/>
              </p:ext>
            </p:extLst>
          </p:nvPr>
        </p:nvGraphicFramePr>
        <p:xfrm>
          <a:off x="311700" y="4132845"/>
          <a:ext cx="8520600" cy="96009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300" b="1" dirty="0">
                          <a:latin typeface="Avenir Next LT Pro" panose="020B0504020202020204" pitchFamily="34" charset="0"/>
                        </a:rPr>
                        <a:t>Test Case</a:t>
                      </a:r>
                      <a:endParaRPr sz="13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300" b="1">
                          <a:latin typeface="Avenir Next LT Pro" panose="020B0504020202020204" pitchFamily="34" charset="0"/>
                        </a:rPr>
                        <a:t>Expected Values</a:t>
                      </a:r>
                      <a:endParaRPr sz="13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Run File</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300" dirty="0">
                          <a:latin typeface="Avenir Next LT Pro" panose="020B0504020202020204" pitchFamily="34" charset="0"/>
                        </a:rPr>
                        <a:t>Printed a list with index number, pizzas and prices with price formatted to 2 decimal places and dollar sign. Menu starts at 1.</a:t>
                      </a: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47FE16B3-9D3C-443D-AA9B-0529AA66A3FA}"/>
              </a:ext>
            </a:extLst>
          </p:cNvPr>
          <p:cNvPicPr>
            <a:picLocks noChangeAspect="1"/>
          </p:cNvPicPr>
          <p:nvPr/>
        </p:nvPicPr>
        <p:blipFill>
          <a:blip r:embed="rId4"/>
          <a:stretch>
            <a:fillRect/>
          </a:stretch>
        </p:blipFill>
        <p:spPr>
          <a:xfrm>
            <a:off x="311700" y="1484700"/>
            <a:ext cx="5439359" cy="1815185"/>
          </a:xfrm>
          <a:prstGeom prst="rect">
            <a:avLst/>
          </a:prstGeom>
        </p:spPr>
      </p:pic>
      <p:pic>
        <p:nvPicPr>
          <p:cNvPr id="6" name="Picture 5">
            <a:extLst>
              <a:ext uri="{FF2B5EF4-FFF2-40B4-BE49-F238E27FC236}">
                <a16:creationId xmlns:a16="http://schemas.microsoft.com/office/drawing/2014/main" id="{03AC1C3C-D597-41C3-9C9C-87DD19A35F73}"/>
              </a:ext>
            </a:extLst>
          </p:cNvPr>
          <p:cNvPicPr>
            <a:picLocks noChangeAspect="1"/>
          </p:cNvPicPr>
          <p:nvPr/>
        </p:nvPicPr>
        <p:blipFill>
          <a:blip r:embed="rId5"/>
          <a:stretch>
            <a:fillRect/>
          </a:stretch>
        </p:blipFill>
        <p:spPr>
          <a:xfrm>
            <a:off x="5996822" y="1061723"/>
            <a:ext cx="2263257" cy="2764774"/>
          </a:xfrm>
          <a:prstGeom prst="rect">
            <a:avLst/>
          </a:prstGeom>
        </p:spPr>
      </p:pic>
    </p:spTree>
    <p:extLst>
      <p:ext uri="{BB962C8B-B14F-4D97-AF65-F5344CB8AC3E}">
        <p14:creationId xmlns:p14="http://schemas.microsoft.com/office/powerpoint/2010/main" val="10665902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0" y="224045"/>
            <a:ext cx="8520600" cy="6446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3 - (Trello screenshot – integrated into main app)</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3BCCB231-B711-4583-B8FE-233266C23844}"/>
              </a:ext>
            </a:extLst>
          </p:cNvPr>
          <p:cNvPicPr>
            <a:picLocks noChangeAspect="1"/>
          </p:cNvPicPr>
          <p:nvPr/>
        </p:nvPicPr>
        <p:blipFill>
          <a:blip r:embed="rId4"/>
          <a:stretch>
            <a:fillRect/>
          </a:stretch>
        </p:blipFill>
        <p:spPr>
          <a:xfrm>
            <a:off x="311700" y="1371306"/>
            <a:ext cx="8520600" cy="3582439"/>
          </a:xfrm>
          <a:prstGeom prst="rect">
            <a:avLst/>
          </a:prstGeom>
        </p:spPr>
      </p:pic>
    </p:spTree>
    <p:extLst>
      <p:ext uri="{BB962C8B-B14F-4D97-AF65-F5344CB8AC3E}">
        <p14:creationId xmlns:p14="http://schemas.microsoft.com/office/powerpoint/2010/main" val="1387195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1554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3 - Test Plan (integrated into main app)</a:t>
            </a:r>
            <a:endParaRPr b="1" dirty="0">
              <a:latin typeface="Avenir Next LT Pro" panose="020B0504020202020204" pitchFamily="34" charset="0"/>
            </a:endParaRPr>
          </a:p>
        </p:txBody>
      </p:sp>
      <p:graphicFrame>
        <p:nvGraphicFramePr>
          <p:cNvPr id="79" name="Google Shape;79;p17"/>
          <p:cNvGraphicFramePr/>
          <p:nvPr/>
        </p:nvGraphicFramePr>
        <p:xfrm>
          <a:off x="311700" y="4132845"/>
          <a:ext cx="8520600" cy="96009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300" b="1" dirty="0">
                          <a:latin typeface="Avenir Next LT Pro" panose="020B0504020202020204" pitchFamily="34" charset="0"/>
                        </a:rPr>
                        <a:t>Test Case</a:t>
                      </a:r>
                      <a:endParaRPr sz="13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300" b="1">
                          <a:latin typeface="Avenir Next LT Pro" panose="020B0504020202020204" pitchFamily="34" charset="0"/>
                        </a:rPr>
                        <a:t>Expected Values</a:t>
                      </a:r>
                      <a:endParaRPr sz="13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Run File</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300" dirty="0">
                          <a:latin typeface="Avenir Next LT Pro" panose="020B0504020202020204" pitchFamily="34" charset="0"/>
                        </a:rPr>
                        <a:t>Printed a list with index number, pizzas and prices with price formatted to 2 decimal places and dollar sign. Menu starts at 1.</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608BD068-005C-4DEE-BDF6-4F1468D8A284}"/>
              </a:ext>
            </a:extLst>
          </p:cNvPr>
          <p:cNvPicPr>
            <a:picLocks noChangeAspect="1"/>
          </p:cNvPicPr>
          <p:nvPr/>
        </p:nvPicPr>
        <p:blipFill>
          <a:blip r:embed="rId4"/>
          <a:stretch>
            <a:fillRect/>
          </a:stretch>
        </p:blipFill>
        <p:spPr>
          <a:xfrm>
            <a:off x="311700" y="1630423"/>
            <a:ext cx="5353691" cy="1417577"/>
          </a:xfrm>
          <a:prstGeom prst="rect">
            <a:avLst/>
          </a:prstGeom>
        </p:spPr>
      </p:pic>
      <p:pic>
        <p:nvPicPr>
          <p:cNvPr id="8" name="Picture 7">
            <a:extLst>
              <a:ext uri="{FF2B5EF4-FFF2-40B4-BE49-F238E27FC236}">
                <a16:creationId xmlns:a16="http://schemas.microsoft.com/office/drawing/2014/main" id="{3CC7A534-B90F-4C24-8785-D4DD9F2474F2}"/>
              </a:ext>
            </a:extLst>
          </p:cNvPr>
          <p:cNvPicPr>
            <a:picLocks noChangeAspect="1"/>
          </p:cNvPicPr>
          <p:nvPr/>
        </p:nvPicPr>
        <p:blipFill>
          <a:blip r:embed="rId5"/>
          <a:stretch>
            <a:fillRect/>
          </a:stretch>
        </p:blipFill>
        <p:spPr>
          <a:xfrm>
            <a:off x="5775645" y="925633"/>
            <a:ext cx="3056655" cy="3117424"/>
          </a:xfrm>
          <a:prstGeom prst="rect">
            <a:avLst/>
          </a:prstGeom>
        </p:spPr>
      </p:pic>
    </p:spTree>
    <p:extLst>
      <p:ext uri="{BB962C8B-B14F-4D97-AF65-F5344CB8AC3E}">
        <p14:creationId xmlns:p14="http://schemas.microsoft.com/office/powerpoint/2010/main" val="29945200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1 (Trello screenshot)</a:t>
            </a:r>
            <a:endParaRPr b="1" dirty="0">
              <a:latin typeface="Avenir Next LT Pro" panose="020B0504020202020204" pitchFamily="34" charset="0"/>
            </a:endParaRPr>
          </a:p>
        </p:txBody>
      </p:sp>
      <p:pic>
        <p:nvPicPr>
          <p:cNvPr id="7" name="Picture 6">
            <a:extLst>
              <a:ext uri="{FF2B5EF4-FFF2-40B4-BE49-F238E27FC236}">
                <a16:creationId xmlns:a16="http://schemas.microsoft.com/office/drawing/2014/main" id="{713B5DC7-4C62-40E5-9E84-D47AE5C66B91}"/>
              </a:ext>
            </a:extLst>
          </p:cNvPr>
          <p:cNvPicPr>
            <a:picLocks noChangeAspect="1"/>
          </p:cNvPicPr>
          <p:nvPr/>
        </p:nvPicPr>
        <p:blipFill>
          <a:blip r:embed="rId4"/>
          <a:stretch>
            <a:fillRect/>
          </a:stretch>
        </p:blipFill>
        <p:spPr>
          <a:xfrm>
            <a:off x="311700" y="1225303"/>
            <a:ext cx="8520600" cy="3217886"/>
          </a:xfrm>
          <a:prstGeom prst="rect">
            <a:avLst/>
          </a:prstGeom>
        </p:spPr>
      </p:pic>
    </p:spTree>
    <p:extLst>
      <p:ext uri="{BB962C8B-B14F-4D97-AF65-F5344CB8AC3E}">
        <p14:creationId xmlns:p14="http://schemas.microsoft.com/office/powerpoint/2010/main" val="32401350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90612886"/>
              </p:ext>
            </p:extLst>
          </p:nvPr>
        </p:nvGraphicFramePr>
        <p:xfrm>
          <a:off x="311700" y="3817125"/>
          <a:ext cx="8520600" cy="12343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Enter 5 pizzas</a:t>
                      </a:r>
                    </a:p>
                    <a:p>
                      <a:pPr marL="0" lvl="0" indent="0" algn="l" rtl="0">
                        <a:spcBef>
                          <a:spcPts val="0"/>
                        </a:spcBef>
                        <a:spcAft>
                          <a:spcPts val="0"/>
                        </a:spcAft>
                        <a:buNone/>
                      </a:pPr>
                      <a:r>
                        <a:rPr lang="en-NZ" sz="1300" dirty="0">
                          <a:latin typeface="Avenir Next LT Pro" panose="020B0504020202020204" pitchFamily="34" charset="0"/>
                        </a:rPr>
                        <a:t>Entered ‘cat’</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300" dirty="0">
                          <a:latin typeface="Avenir Next LT Pro" panose="020B0504020202020204" pitchFamily="34" charset="0"/>
                        </a:rPr>
                        <a:t>Stepped through the menu choice 5 times</a:t>
                      </a:r>
                    </a:p>
                    <a:p>
                      <a:pPr marL="0" lvl="0" indent="0" algn="l" rtl="0">
                        <a:spcBef>
                          <a:spcPts val="0"/>
                        </a:spcBef>
                        <a:spcAft>
                          <a:spcPts val="0"/>
                        </a:spcAft>
                        <a:buNone/>
                      </a:pPr>
                      <a:r>
                        <a:rPr lang="en-NZ" sz="1300" dirty="0">
                          <a:latin typeface="Avenir Next LT Pro" panose="020B0504020202020204" pitchFamily="34" charset="0"/>
                        </a:rPr>
                        <a:t>Program broke</a:t>
                      </a:r>
                    </a:p>
                    <a:p>
                      <a:pPr marL="0" lvl="0" indent="0" algn="l" rtl="0">
                        <a:spcBef>
                          <a:spcPts val="0"/>
                        </a:spcBef>
                        <a:spcAft>
                          <a:spcPts val="0"/>
                        </a:spcAft>
                        <a:buNone/>
                      </a:pPr>
                      <a:endParaRPr lang="en-NZ" sz="13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DA98A35A-FE9D-486F-B31D-549EC97F5CA6}"/>
              </a:ext>
            </a:extLst>
          </p:cNvPr>
          <p:cNvPicPr>
            <a:picLocks noChangeAspect="1"/>
          </p:cNvPicPr>
          <p:nvPr/>
        </p:nvPicPr>
        <p:blipFill>
          <a:blip r:embed="rId4"/>
          <a:stretch>
            <a:fillRect/>
          </a:stretch>
        </p:blipFill>
        <p:spPr>
          <a:xfrm>
            <a:off x="311700" y="1018374"/>
            <a:ext cx="4234322" cy="2445565"/>
          </a:xfrm>
          <a:prstGeom prst="rect">
            <a:avLst/>
          </a:prstGeom>
        </p:spPr>
      </p:pic>
      <p:pic>
        <p:nvPicPr>
          <p:cNvPr id="7" name="Picture 6">
            <a:extLst>
              <a:ext uri="{FF2B5EF4-FFF2-40B4-BE49-F238E27FC236}">
                <a16:creationId xmlns:a16="http://schemas.microsoft.com/office/drawing/2014/main" id="{7AA149C8-945A-4CDA-96ED-7026E89EE9B9}"/>
              </a:ext>
            </a:extLst>
          </p:cNvPr>
          <p:cNvPicPr>
            <a:picLocks noChangeAspect="1"/>
          </p:cNvPicPr>
          <p:nvPr/>
        </p:nvPicPr>
        <p:blipFill>
          <a:blip r:embed="rId5"/>
          <a:stretch>
            <a:fillRect/>
          </a:stretch>
        </p:blipFill>
        <p:spPr>
          <a:xfrm>
            <a:off x="5106518" y="803903"/>
            <a:ext cx="3242228" cy="2923199"/>
          </a:xfrm>
          <a:prstGeom prst="rect">
            <a:avLst/>
          </a:prstGeom>
        </p:spPr>
      </p:pic>
      <p:pic>
        <p:nvPicPr>
          <p:cNvPr id="9" name="Picture 8">
            <a:extLst>
              <a:ext uri="{FF2B5EF4-FFF2-40B4-BE49-F238E27FC236}">
                <a16:creationId xmlns:a16="http://schemas.microsoft.com/office/drawing/2014/main" id="{D6E43C6E-4179-4808-9D8A-E829823DB0B1}"/>
              </a:ext>
            </a:extLst>
          </p:cNvPr>
          <p:cNvPicPr>
            <a:picLocks noChangeAspect="1"/>
          </p:cNvPicPr>
          <p:nvPr/>
        </p:nvPicPr>
        <p:blipFill>
          <a:blip r:embed="rId6"/>
          <a:stretch>
            <a:fillRect/>
          </a:stretch>
        </p:blipFill>
        <p:spPr>
          <a:xfrm>
            <a:off x="5851784" y="4654745"/>
            <a:ext cx="2954538" cy="363635"/>
          </a:xfrm>
          <a:prstGeom prst="rect">
            <a:avLst/>
          </a:prstGeom>
        </p:spPr>
      </p:pic>
    </p:spTree>
    <p:extLst>
      <p:ext uri="{BB962C8B-B14F-4D97-AF65-F5344CB8AC3E}">
        <p14:creationId xmlns:p14="http://schemas.microsoft.com/office/powerpoint/2010/main" val="403204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2D7A87-7111-49D0-A7EF-1FA83C820A1C}"/>
              </a:ext>
            </a:extLst>
          </p:cNvPr>
          <p:cNvPicPr>
            <a:picLocks noChangeAspect="1"/>
          </p:cNvPicPr>
          <p:nvPr/>
        </p:nvPicPr>
        <p:blipFill>
          <a:blip r:embed="rId2"/>
          <a:stretch>
            <a:fillRect/>
          </a:stretch>
        </p:blipFill>
        <p:spPr>
          <a:xfrm>
            <a:off x="10111" y="0"/>
            <a:ext cx="9123778"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2645"/>
            <a:ext cx="85206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I plan to address this implication by making sure that, at the end of each order, I wipe out all the personal information that is given by the customer. This includes any phone numbers names, or home addresses. This way, no one will have any access to their personal information, and it keeps their identity safe.</a:t>
            </a: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674096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Avenir Next LT Pro" panose="020B0504020202020204" pitchFamily="34" charset="0"/>
              </a:rPr>
              <a:t>Component 6 Version 2 </a:t>
            </a:r>
            <a:r>
              <a:rPr lang="en" b="1" dirty="0">
                <a:latin typeface="Avenir Next LT Pro" panose="020B0504020202020204" pitchFamily="34" charset="0"/>
              </a:rPr>
              <a:t>(Trello screenshot)</a:t>
            </a:r>
            <a:endParaRPr b="1" dirty="0">
              <a:latin typeface="Avenir Next LT Pro" panose="020B0504020202020204" pitchFamily="34" charset="0"/>
            </a:endParaRPr>
          </a:p>
        </p:txBody>
      </p:sp>
      <p:pic>
        <p:nvPicPr>
          <p:cNvPr id="6" name="Picture 5">
            <a:extLst>
              <a:ext uri="{FF2B5EF4-FFF2-40B4-BE49-F238E27FC236}">
                <a16:creationId xmlns:a16="http://schemas.microsoft.com/office/drawing/2014/main" id="{CFFBC03F-CAB0-4707-A576-156745020802}"/>
              </a:ext>
            </a:extLst>
          </p:cNvPr>
          <p:cNvPicPr>
            <a:picLocks noChangeAspect="1"/>
          </p:cNvPicPr>
          <p:nvPr/>
        </p:nvPicPr>
        <p:blipFill>
          <a:blip r:embed="rId4"/>
          <a:stretch>
            <a:fillRect/>
          </a:stretch>
        </p:blipFill>
        <p:spPr>
          <a:xfrm>
            <a:off x="354329" y="1318675"/>
            <a:ext cx="8435340" cy="3068757"/>
          </a:xfrm>
          <a:prstGeom prst="rect">
            <a:avLst/>
          </a:prstGeom>
        </p:spPr>
      </p:pic>
    </p:spTree>
    <p:extLst>
      <p:ext uri="{BB962C8B-B14F-4D97-AF65-F5344CB8AC3E}">
        <p14:creationId xmlns:p14="http://schemas.microsoft.com/office/powerpoint/2010/main" val="20058772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1973063369"/>
              </p:ext>
            </p:extLst>
          </p:nvPr>
        </p:nvGraphicFramePr>
        <p:xfrm>
          <a:off x="311700" y="3369338"/>
          <a:ext cx="8520600" cy="156969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dirty="0">
                          <a:latin typeface="Avenir Next LT Pro" panose="020B0504020202020204" pitchFamily="34" charset="0"/>
                        </a:rPr>
                        <a:t>Expected Values</a:t>
                      </a:r>
                      <a:endParaRPr sz="11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W</a:t>
                      </a:r>
                    </a:p>
                    <a:p>
                      <a:pPr marL="0" lvl="0" indent="0" algn="l" rtl="0">
                        <a:spcBef>
                          <a:spcPts val="0"/>
                        </a:spcBef>
                        <a:spcAft>
                          <a:spcPts val="0"/>
                        </a:spcAft>
                        <a:buNone/>
                      </a:pPr>
                      <a:r>
                        <a:rPr lang="en-NZ" sz="1100" dirty="0">
                          <a:latin typeface="Avenir Next LT Pro" panose="020B0504020202020204" pitchFamily="34" charset="0"/>
                        </a:rPr>
                        <a:t>%</a:t>
                      </a:r>
                    </a:p>
                    <a:p>
                      <a:pPr marL="0" lvl="0" indent="0" algn="l" rtl="0">
                        <a:spcBef>
                          <a:spcPts val="0"/>
                        </a:spcBef>
                        <a:spcAft>
                          <a:spcPts val="0"/>
                        </a:spcAft>
                        <a:buNone/>
                      </a:pPr>
                      <a:r>
                        <a:rPr lang="en-NZ" sz="1100" dirty="0">
                          <a:latin typeface="Avenir Next LT Pro" panose="020B0504020202020204" pitchFamily="34" charset="0"/>
                        </a:rPr>
                        <a:t>Space</a:t>
                      </a:r>
                    </a:p>
                    <a:p>
                      <a:pPr marL="0" lvl="0" indent="0" algn="l" rtl="0">
                        <a:spcBef>
                          <a:spcPts val="0"/>
                        </a:spcBef>
                        <a:spcAft>
                          <a:spcPts val="0"/>
                        </a:spcAft>
                        <a:buNone/>
                      </a:pPr>
                      <a:r>
                        <a:rPr lang="en-NZ" sz="1100" dirty="0">
                          <a:latin typeface="Avenir Next LT Pro" panose="020B0504020202020204" pitchFamily="34" charset="0"/>
                        </a:rPr>
                        <a:t>0</a:t>
                      </a:r>
                    </a:p>
                    <a:p>
                      <a:pPr marL="0" lvl="0" indent="0" algn="l" rtl="0">
                        <a:spcBef>
                          <a:spcPts val="0"/>
                        </a:spcBef>
                        <a:spcAft>
                          <a:spcPts val="0"/>
                        </a:spcAft>
                        <a:buNone/>
                      </a:pPr>
                      <a:r>
                        <a:rPr lang="en-NZ" sz="1100" dirty="0">
                          <a:latin typeface="Avenir Next LT Pro" panose="020B0504020202020204" pitchFamily="34" charset="0"/>
                        </a:rPr>
                        <a:t>13</a:t>
                      </a:r>
                    </a:p>
                    <a:p>
                      <a:pPr marL="0" lvl="0" indent="0" algn="l" rtl="0">
                        <a:spcBef>
                          <a:spcPts val="0"/>
                        </a:spcBef>
                        <a:spcAft>
                          <a:spcPts val="0"/>
                        </a:spcAft>
                        <a:buNone/>
                      </a:pPr>
                      <a:r>
                        <a:rPr lang="en-NZ" sz="1100" dirty="0">
                          <a:latin typeface="Avenir Next LT Pro" panose="020B0504020202020204" pitchFamily="34" charset="0"/>
                        </a:rPr>
                        <a:t>12</a:t>
                      </a: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Must be between 1 and 12</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Z" sz="1100" dirty="0">
                          <a:latin typeface="Avenir Next LT Pro" panose="020B0504020202020204" pitchFamily="34" charset="0"/>
                        </a:rPr>
                        <a:t>Must be between 1 and 12</a:t>
                      </a:r>
                    </a:p>
                    <a:p>
                      <a:pPr marL="0" lvl="0" indent="0" algn="l" rtl="0">
                        <a:spcBef>
                          <a:spcPts val="0"/>
                        </a:spcBef>
                        <a:spcAft>
                          <a:spcPts val="0"/>
                        </a:spcAft>
                        <a:buNone/>
                      </a:pPr>
                      <a:r>
                        <a:rPr lang="en-NZ" sz="1100" dirty="0">
                          <a:latin typeface="Avenir Next LT Pro" panose="020B0504020202020204" pitchFamily="34" charset="0"/>
                        </a:rPr>
                        <a:t>Accepted continues to order</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FAEE16BB-0764-4D81-8DED-CF829B968F17}"/>
              </a:ext>
            </a:extLst>
          </p:cNvPr>
          <p:cNvPicPr>
            <a:picLocks noChangeAspect="1"/>
          </p:cNvPicPr>
          <p:nvPr/>
        </p:nvPicPr>
        <p:blipFill>
          <a:blip r:embed="rId4"/>
          <a:stretch>
            <a:fillRect/>
          </a:stretch>
        </p:blipFill>
        <p:spPr>
          <a:xfrm>
            <a:off x="311700" y="1126500"/>
            <a:ext cx="4853224" cy="1669838"/>
          </a:xfrm>
          <a:prstGeom prst="rect">
            <a:avLst/>
          </a:prstGeom>
        </p:spPr>
      </p:pic>
      <p:pic>
        <p:nvPicPr>
          <p:cNvPr id="6" name="Picture 5">
            <a:extLst>
              <a:ext uri="{FF2B5EF4-FFF2-40B4-BE49-F238E27FC236}">
                <a16:creationId xmlns:a16="http://schemas.microsoft.com/office/drawing/2014/main" id="{A3692475-74D6-4797-8B19-BFAD5A38D3B9}"/>
              </a:ext>
            </a:extLst>
          </p:cNvPr>
          <p:cNvPicPr>
            <a:picLocks noChangeAspect="1"/>
          </p:cNvPicPr>
          <p:nvPr/>
        </p:nvPicPr>
        <p:blipFill>
          <a:blip r:embed="rId5"/>
          <a:stretch>
            <a:fillRect/>
          </a:stretch>
        </p:blipFill>
        <p:spPr>
          <a:xfrm>
            <a:off x="5395679" y="793931"/>
            <a:ext cx="3436621" cy="2372906"/>
          </a:xfrm>
          <a:prstGeom prst="rect">
            <a:avLst/>
          </a:prstGeom>
        </p:spPr>
      </p:pic>
    </p:spTree>
    <p:extLst>
      <p:ext uri="{BB962C8B-B14F-4D97-AF65-F5344CB8AC3E}">
        <p14:creationId xmlns:p14="http://schemas.microsoft.com/office/powerpoint/2010/main" val="10374887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76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3 (Trello screenshot – integrated into main app)</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FD2A6FC4-0DDA-42AE-A796-8F31BA8F1E18}"/>
              </a:ext>
            </a:extLst>
          </p:cNvPr>
          <p:cNvPicPr>
            <a:picLocks noChangeAspect="1"/>
          </p:cNvPicPr>
          <p:nvPr/>
        </p:nvPicPr>
        <p:blipFill>
          <a:blip r:embed="rId4"/>
          <a:stretch>
            <a:fillRect/>
          </a:stretch>
        </p:blipFill>
        <p:spPr>
          <a:xfrm>
            <a:off x="1101090" y="1206789"/>
            <a:ext cx="6941820" cy="3788128"/>
          </a:xfrm>
          <a:prstGeom prst="rect">
            <a:avLst/>
          </a:prstGeom>
        </p:spPr>
      </p:pic>
    </p:spTree>
    <p:extLst>
      <p:ext uri="{BB962C8B-B14F-4D97-AF65-F5344CB8AC3E}">
        <p14:creationId xmlns:p14="http://schemas.microsoft.com/office/powerpoint/2010/main" val="25376534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dirty="0">
                <a:latin typeface="Avenir Next LT Pro" panose="020B0504020202020204" pitchFamily="34" charset="0"/>
              </a:rPr>
              <a:t>Component 6 Version 3 - Test Plan (integrated into main app)</a:t>
            </a:r>
            <a:endParaRPr sz="2500"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835577917"/>
              </p:ext>
            </p:extLst>
          </p:nvPr>
        </p:nvGraphicFramePr>
        <p:xfrm>
          <a:off x="311700" y="3369338"/>
          <a:ext cx="8520600" cy="173733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dirty="0">
                          <a:latin typeface="Avenir Next LT Pro" panose="020B0504020202020204" pitchFamily="34" charset="0"/>
                        </a:rPr>
                        <a:t>Expected Values</a:t>
                      </a:r>
                      <a:endParaRPr sz="11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W</a:t>
                      </a:r>
                    </a:p>
                    <a:p>
                      <a:pPr marL="0" lvl="0" indent="0" algn="l" rtl="0">
                        <a:spcBef>
                          <a:spcPts val="0"/>
                        </a:spcBef>
                        <a:spcAft>
                          <a:spcPts val="0"/>
                        </a:spcAft>
                        <a:buNone/>
                      </a:pPr>
                      <a:r>
                        <a:rPr lang="en-NZ" sz="1100" dirty="0">
                          <a:latin typeface="Avenir Next LT Pro" panose="020B0504020202020204" pitchFamily="34" charset="0"/>
                        </a:rPr>
                        <a:t>%</a:t>
                      </a:r>
                    </a:p>
                    <a:p>
                      <a:pPr marL="0" lvl="0" indent="0" algn="l" rtl="0">
                        <a:spcBef>
                          <a:spcPts val="0"/>
                        </a:spcBef>
                        <a:spcAft>
                          <a:spcPts val="0"/>
                        </a:spcAft>
                        <a:buNone/>
                      </a:pPr>
                      <a:r>
                        <a:rPr lang="en-NZ" sz="1100" dirty="0">
                          <a:latin typeface="Avenir Next LT Pro" panose="020B0504020202020204" pitchFamily="34" charset="0"/>
                        </a:rPr>
                        <a:t>Space</a:t>
                      </a:r>
                    </a:p>
                    <a:p>
                      <a:pPr marL="0" lvl="0" indent="0" algn="l" rtl="0">
                        <a:spcBef>
                          <a:spcPts val="0"/>
                        </a:spcBef>
                        <a:spcAft>
                          <a:spcPts val="0"/>
                        </a:spcAft>
                        <a:buNone/>
                      </a:pPr>
                      <a:r>
                        <a:rPr lang="en-NZ" sz="1100" dirty="0">
                          <a:latin typeface="Avenir Next LT Pro" panose="020B0504020202020204" pitchFamily="34" charset="0"/>
                        </a:rPr>
                        <a:t>0</a:t>
                      </a:r>
                    </a:p>
                    <a:p>
                      <a:pPr marL="0" lvl="0" indent="0" algn="l" rtl="0">
                        <a:spcBef>
                          <a:spcPts val="0"/>
                        </a:spcBef>
                        <a:spcAft>
                          <a:spcPts val="0"/>
                        </a:spcAft>
                        <a:buNone/>
                      </a:pPr>
                      <a:r>
                        <a:rPr lang="en-NZ" sz="1100" dirty="0">
                          <a:latin typeface="Avenir Next LT Pro" panose="020B0504020202020204" pitchFamily="34" charset="0"/>
                        </a:rPr>
                        <a:t>13</a:t>
                      </a:r>
                    </a:p>
                    <a:p>
                      <a:pPr marL="0" lvl="0" indent="0" algn="l" rtl="0">
                        <a:spcBef>
                          <a:spcPts val="0"/>
                        </a:spcBef>
                        <a:spcAft>
                          <a:spcPts val="0"/>
                        </a:spcAft>
                        <a:buNone/>
                      </a:pPr>
                      <a:r>
                        <a:rPr lang="en-NZ" sz="1100" dirty="0">
                          <a:latin typeface="Avenir Next LT Pro" panose="020B0504020202020204" pitchFamily="34" charset="0"/>
                        </a:rPr>
                        <a:t>2000</a:t>
                      </a:r>
                    </a:p>
                    <a:p>
                      <a:pPr marL="0" lvl="0" indent="0" algn="l" rtl="0">
                        <a:spcBef>
                          <a:spcPts val="0"/>
                        </a:spcBef>
                        <a:spcAft>
                          <a:spcPts val="0"/>
                        </a:spcAft>
                        <a:buNone/>
                      </a:pPr>
                      <a:r>
                        <a:rPr lang="en-NZ" sz="1100" dirty="0">
                          <a:latin typeface="Avenir Next LT Pro" panose="020B0504020202020204" pitchFamily="34" charset="0"/>
                        </a:rPr>
                        <a:t>12</a:t>
                      </a: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Must be between 1 and 12</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Z" sz="1100" dirty="0">
                          <a:latin typeface="Avenir Next LT Pro" panose="020B0504020202020204" pitchFamily="34" charset="0"/>
                        </a:rPr>
                        <a:t>Must be between 1 and 12</a:t>
                      </a:r>
                    </a:p>
                    <a:p>
                      <a:pPr marL="0" lvl="0" indent="0" algn="l" rtl="0">
                        <a:spcBef>
                          <a:spcPts val="0"/>
                        </a:spcBef>
                        <a:spcAft>
                          <a:spcPts val="0"/>
                        </a:spcAft>
                        <a:buNone/>
                      </a:pPr>
                      <a:r>
                        <a:rPr lang="en-NZ" sz="1100" dirty="0">
                          <a:latin typeface="Avenir Next LT Pro" panose="020B0504020202020204" pitchFamily="34" charset="0"/>
                        </a:rPr>
                        <a:t>Must be between 1 and 12</a:t>
                      </a:r>
                    </a:p>
                    <a:p>
                      <a:pPr marL="0" lvl="0" indent="0" algn="l" rtl="0">
                        <a:spcBef>
                          <a:spcPts val="0"/>
                        </a:spcBef>
                        <a:spcAft>
                          <a:spcPts val="0"/>
                        </a:spcAft>
                        <a:buNone/>
                      </a:pPr>
                      <a:r>
                        <a:rPr lang="en-NZ" sz="1100" dirty="0">
                          <a:latin typeface="Avenir Next LT Pro" panose="020B0504020202020204" pitchFamily="34" charset="0"/>
                        </a:rPr>
                        <a:t>Accepted continues to order</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9C6CA24B-94D8-404F-879E-9219F3F7D7E8}"/>
              </a:ext>
            </a:extLst>
          </p:cNvPr>
          <p:cNvPicPr>
            <a:picLocks noChangeAspect="1"/>
          </p:cNvPicPr>
          <p:nvPr/>
        </p:nvPicPr>
        <p:blipFill>
          <a:blip r:embed="rId4"/>
          <a:stretch>
            <a:fillRect/>
          </a:stretch>
        </p:blipFill>
        <p:spPr>
          <a:xfrm>
            <a:off x="561342" y="1221490"/>
            <a:ext cx="3311961" cy="2037591"/>
          </a:xfrm>
          <a:prstGeom prst="rect">
            <a:avLst/>
          </a:prstGeom>
        </p:spPr>
      </p:pic>
      <p:pic>
        <p:nvPicPr>
          <p:cNvPr id="6" name="Picture 5">
            <a:extLst>
              <a:ext uri="{FF2B5EF4-FFF2-40B4-BE49-F238E27FC236}">
                <a16:creationId xmlns:a16="http://schemas.microsoft.com/office/drawing/2014/main" id="{3B6CF69E-CDA5-4275-96F6-4273E7B7A828}"/>
              </a:ext>
            </a:extLst>
          </p:cNvPr>
          <p:cNvPicPr>
            <a:picLocks noChangeAspect="1"/>
          </p:cNvPicPr>
          <p:nvPr/>
        </p:nvPicPr>
        <p:blipFill>
          <a:blip r:embed="rId5"/>
          <a:stretch>
            <a:fillRect/>
          </a:stretch>
        </p:blipFill>
        <p:spPr>
          <a:xfrm>
            <a:off x="4572000" y="707994"/>
            <a:ext cx="3873303" cy="2606216"/>
          </a:xfrm>
          <a:prstGeom prst="rect">
            <a:avLst/>
          </a:prstGeom>
        </p:spPr>
      </p:pic>
    </p:spTree>
    <p:extLst>
      <p:ext uri="{BB962C8B-B14F-4D97-AF65-F5344CB8AC3E}">
        <p14:creationId xmlns:p14="http://schemas.microsoft.com/office/powerpoint/2010/main" val="37787271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 Print Order Version 1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7D791059-2EC8-47D0-90B5-78CA98060483}"/>
              </a:ext>
            </a:extLst>
          </p:cNvPr>
          <p:cNvPicPr>
            <a:picLocks noChangeAspect="1"/>
          </p:cNvPicPr>
          <p:nvPr/>
        </p:nvPicPr>
        <p:blipFill>
          <a:blip r:embed="rId4"/>
          <a:stretch>
            <a:fillRect/>
          </a:stretch>
        </p:blipFill>
        <p:spPr>
          <a:xfrm>
            <a:off x="311700" y="1736369"/>
            <a:ext cx="8602980" cy="2384604"/>
          </a:xfrm>
          <a:prstGeom prst="rect">
            <a:avLst/>
          </a:prstGeom>
        </p:spPr>
      </p:pic>
    </p:spTree>
    <p:extLst>
      <p:ext uri="{BB962C8B-B14F-4D97-AF65-F5344CB8AC3E}">
        <p14:creationId xmlns:p14="http://schemas.microsoft.com/office/powerpoint/2010/main" val="36180294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4554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146955665"/>
              </p:ext>
            </p:extLst>
          </p:nvPr>
        </p:nvGraphicFramePr>
        <p:xfrm>
          <a:off x="285722" y="4108478"/>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Ran test with data</a:t>
                      </a: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7CDA4088-F09F-44F9-AE06-C3570B386829}"/>
              </a:ext>
            </a:extLst>
          </p:cNvPr>
          <p:cNvPicPr>
            <a:picLocks noChangeAspect="1"/>
          </p:cNvPicPr>
          <p:nvPr/>
        </p:nvPicPr>
        <p:blipFill rotWithShape="1">
          <a:blip r:embed="rId4"/>
          <a:srcRect t="52513"/>
          <a:stretch/>
        </p:blipFill>
        <p:spPr>
          <a:xfrm>
            <a:off x="285722" y="1962376"/>
            <a:ext cx="5365754" cy="914339"/>
          </a:xfrm>
          <a:prstGeom prst="rect">
            <a:avLst/>
          </a:prstGeom>
        </p:spPr>
      </p:pic>
      <p:pic>
        <p:nvPicPr>
          <p:cNvPr id="6" name="Picture 5">
            <a:extLst>
              <a:ext uri="{FF2B5EF4-FFF2-40B4-BE49-F238E27FC236}">
                <a16:creationId xmlns:a16="http://schemas.microsoft.com/office/drawing/2014/main" id="{43C5A6F3-17AC-4B09-81AF-B0DE51C47473}"/>
              </a:ext>
            </a:extLst>
          </p:cNvPr>
          <p:cNvPicPr>
            <a:picLocks noChangeAspect="1"/>
          </p:cNvPicPr>
          <p:nvPr/>
        </p:nvPicPr>
        <p:blipFill>
          <a:blip r:embed="rId5"/>
          <a:stretch>
            <a:fillRect/>
          </a:stretch>
        </p:blipFill>
        <p:spPr>
          <a:xfrm>
            <a:off x="6060428" y="1930429"/>
            <a:ext cx="2674620" cy="1041445"/>
          </a:xfrm>
          <a:prstGeom prst="rect">
            <a:avLst/>
          </a:prstGeom>
        </p:spPr>
      </p:pic>
    </p:spTree>
    <p:extLst>
      <p:ext uri="{BB962C8B-B14F-4D97-AF65-F5344CB8AC3E}">
        <p14:creationId xmlns:p14="http://schemas.microsoft.com/office/powerpoint/2010/main" val="28702228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2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5652185A-26F4-49FA-8111-20AD6BEAC0AD}"/>
              </a:ext>
            </a:extLst>
          </p:cNvPr>
          <p:cNvPicPr>
            <a:picLocks noChangeAspect="1"/>
          </p:cNvPicPr>
          <p:nvPr/>
        </p:nvPicPr>
        <p:blipFill>
          <a:blip r:embed="rId4"/>
          <a:stretch>
            <a:fillRect/>
          </a:stretch>
        </p:blipFill>
        <p:spPr>
          <a:xfrm>
            <a:off x="247649" y="1764675"/>
            <a:ext cx="8648700" cy="1857697"/>
          </a:xfrm>
          <a:prstGeom prst="rect">
            <a:avLst/>
          </a:prstGeom>
        </p:spPr>
      </p:pic>
    </p:spTree>
    <p:extLst>
      <p:ext uri="{BB962C8B-B14F-4D97-AF65-F5344CB8AC3E}">
        <p14:creationId xmlns:p14="http://schemas.microsoft.com/office/powerpoint/2010/main" val="33907631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4554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514161852"/>
              </p:ext>
            </p:extLst>
          </p:nvPr>
        </p:nvGraphicFramePr>
        <p:xfrm>
          <a:off x="285722" y="3887498"/>
          <a:ext cx="8520600" cy="118866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Ran test with data</a:t>
                      </a: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details, but requires more formatting</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D1E6B19A-33B0-412D-A8BB-C0F93E7ADBED}"/>
              </a:ext>
            </a:extLst>
          </p:cNvPr>
          <p:cNvPicPr>
            <a:picLocks noChangeAspect="1"/>
          </p:cNvPicPr>
          <p:nvPr/>
        </p:nvPicPr>
        <p:blipFill>
          <a:blip r:embed="rId4"/>
          <a:stretch>
            <a:fillRect/>
          </a:stretch>
        </p:blipFill>
        <p:spPr>
          <a:xfrm>
            <a:off x="285722" y="1148533"/>
            <a:ext cx="6427498" cy="1210978"/>
          </a:xfrm>
          <a:prstGeom prst="rect">
            <a:avLst/>
          </a:prstGeom>
        </p:spPr>
      </p:pic>
      <p:pic>
        <p:nvPicPr>
          <p:cNvPr id="6" name="Picture 5">
            <a:extLst>
              <a:ext uri="{FF2B5EF4-FFF2-40B4-BE49-F238E27FC236}">
                <a16:creationId xmlns:a16="http://schemas.microsoft.com/office/drawing/2014/main" id="{69D8F168-9273-4EC5-9654-55798B0416D9}"/>
              </a:ext>
            </a:extLst>
          </p:cNvPr>
          <p:cNvPicPr>
            <a:picLocks noChangeAspect="1"/>
          </p:cNvPicPr>
          <p:nvPr/>
        </p:nvPicPr>
        <p:blipFill>
          <a:blip r:embed="rId5"/>
          <a:stretch>
            <a:fillRect/>
          </a:stretch>
        </p:blipFill>
        <p:spPr>
          <a:xfrm>
            <a:off x="5295337" y="1844167"/>
            <a:ext cx="2835766" cy="1879646"/>
          </a:xfrm>
          <a:prstGeom prst="rect">
            <a:avLst/>
          </a:prstGeom>
        </p:spPr>
      </p:pic>
    </p:spTree>
    <p:extLst>
      <p:ext uri="{BB962C8B-B14F-4D97-AF65-F5344CB8AC3E}">
        <p14:creationId xmlns:p14="http://schemas.microsoft.com/office/powerpoint/2010/main" val="26745717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3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9DE3FE65-FCB5-454B-B0C3-96F683DBEF90}"/>
              </a:ext>
            </a:extLst>
          </p:cNvPr>
          <p:cNvPicPr>
            <a:picLocks noChangeAspect="1"/>
          </p:cNvPicPr>
          <p:nvPr/>
        </p:nvPicPr>
        <p:blipFill>
          <a:blip r:embed="rId4"/>
          <a:stretch>
            <a:fillRect/>
          </a:stretch>
        </p:blipFill>
        <p:spPr>
          <a:xfrm>
            <a:off x="247649" y="1764675"/>
            <a:ext cx="8648700" cy="1857697"/>
          </a:xfrm>
          <a:prstGeom prst="rect">
            <a:avLst/>
          </a:prstGeom>
        </p:spPr>
      </p:pic>
    </p:spTree>
    <p:extLst>
      <p:ext uri="{BB962C8B-B14F-4D97-AF65-F5344CB8AC3E}">
        <p14:creationId xmlns:p14="http://schemas.microsoft.com/office/powerpoint/2010/main" val="26044425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4554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3 -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624669599"/>
              </p:ext>
            </p:extLst>
          </p:nvPr>
        </p:nvGraphicFramePr>
        <p:xfrm>
          <a:off x="285722" y="3887498"/>
          <a:ext cx="8520600" cy="118866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Ran test with data</a:t>
                      </a: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details (customer details are more formatted and easier to read)</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10" name="Picture 9">
            <a:extLst>
              <a:ext uri="{FF2B5EF4-FFF2-40B4-BE49-F238E27FC236}">
                <a16:creationId xmlns:a16="http://schemas.microsoft.com/office/drawing/2014/main" id="{82DD192F-4F8D-4488-A1DA-306ED9C1ED98}"/>
              </a:ext>
            </a:extLst>
          </p:cNvPr>
          <p:cNvPicPr>
            <a:picLocks noChangeAspect="1"/>
          </p:cNvPicPr>
          <p:nvPr/>
        </p:nvPicPr>
        <p:blipFill>
          <a:blip r:embed="rId4"/>
          <a:stretch>
            <a:fillRect/>
          </a:stretch>
        </p:blipFill>
        <p:spPr>
          <a:xfrm>
            <a:off x="285722" y="971587"/>
            <a:ext cx="7514326" cy="2111464"/>
          </a:xfrm>
          <a:prstGeom prst="rect">
            <a:avLst/>
          </a:prstGeom>
        </p:spPr>
      </p:pic>
      <p:pic>
        <p:nvPicPr>
          <p:cNvPr id="13" name="Picture 12">
            <a:extLst>
              <a:ext uri="{FF2B5EF4-FFF2-40B4-BE49-F238E27FC236}">
                <a16:creationId xmlns:a16="http://schemas.microsoft.com/office/drawing/2014/main" id="{82E3AA44-5C8D-4ECD-A9FF-DE93BFD35D17}"/>
              </a:ext>
            </a:extLst>
          </p:cNvPr>
          <p:cNvPicPr>
            <a:picLocks noChangeAspect="1"/>
          </p:cNvPicPr>
          <p:nvPr/>
        </p:nvPicPr>
        <p:blipFill>
          <a:blip r:embed="rId5"/>
          <a:stretch>
            <a:fillRect/>
          </a:stretch>
        </p:blipFill>
        <p:spPr>
          <a:xfrm>
            <a:off x="5399392" y="1965936"/>
            <a:ext cx="3058808" cy="1654953"/>
          </a:xfrm>
          <a:prstGeom prst="rect">
            <a:avLst/>
          </a:prstGeom>
        </p:spPr>
      </p:pic>
    </p:spTree>
    <p:extLst>
      <p:ext uri="{BB962C8B-B14F-4D97-AF65-F5344CB8AC3E}">
        <p14:creationId xmlns:p14="http://schemas.microsoft.com/office/powerpoint/2010/main" val="3474645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F2F667-2EEE-49B5-8CAE-B7EC0DDBABDD}"/>
              </a:ext>
            </a:extLst>
          </p:cNvPr>
          <p:cNvPicPr>
            <a:picLocks noChangeAspect="1"/>
          </p:cNvPicPr>
          <p:nvPr/>
        </p:nvPicPr>
        <p:blipFill>
          <a:blip r:embed="rId2"/>
          <a:stretch>
            <a:fillRect/>
          </a:stretch>
        </p:blipFill>
        <p:spPr>
          <a:xfrm>
            <a:off x="0" y="7937"/>
            <a:ext cx="9144000" cy="5127625"/>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(error recovery) is the ability of the compiler to resume parsing of a program after deleting such errors while the compilation. When any errors are entered into the program, it can easily recover when if the customer enters any invalid details. </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5082996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4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8DD54BB7-2D0F-44A6-929C-25FCBAFC6DB1}"/>
              </a:ext>
            </a:extLst>
          </p:cNvPr>
          <p:cNvPicPr>
            <a:picLocks noChangeAspect="1"/>
          </p:cNvPicPr>
          <p:nvPr/>
        </p:nvPicPr>
        <p:blipFill>
          <a:blip r:embed="rId4"/>
          <a:stretch>
            <a:fillRect/>
          </a:stretch>
        </p:blipFill>
        <p:spPr>
          <a:xfrm>
            <a:off x="240029" y="1669095"/>
            <a:ext cx="8663940" cy="1805309"/>
          </a:xfrm>
          <a:prstGeom prst="rect">
            <a:avLst/>
          </a:prstGeom>
        </p:spPr>
      </p:pic>
    </p:spTree>
    <p:extLst>
      <p:ext uri="{BB962C8B-B14F-4D97-AF65-F5344CB8AC3E}">
        <p14:creationId xmlns:p14="http://schemas.microsoft.com/office/powerpoint/2010/main" val="42346314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4554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18632018"/>
              </p:ext>
            </p:extLst>
          </p:nvPr>
        </p:nvGraphicFramePr>
        <p:xfrm>
          <a:off x="285722" y="3887498"/>
          <a:ext cx="8520600" cy="118866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Ran test with data</a:t>
                      </a: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Function prints details on separate page with </a:t>
                      </a:r>
                      <a:r>
                        <a:rPr lang="en-NZ" sz="1800">
                          <a:latin typeface="Avenir Next LT Pro" panose="020B0504020202020204" pitchFamily="34" charset="0"/>
                        </a:rPr>
                        <a:t>formatting – total cost added.</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B98BF2CF-9E91-4D5C-A4B7-0078ABC3B26E}"/>
              </a:ext>
            </a:extLst>
          </p:cNvPr>
          <p:cNvPicPr>
            <a:picLocks noChangeAspect="1"/>
          </p:cNvPicPr>
          <p:nvPr/>
        </p:nvPicPr>
        <p:blipFill>
          <a:blip r:embed="rId4"/>
          <a:stretch>
            <a:fillRect/>
          </a:stretch>
        </p:blipFill>
        <p:spPr>
          <a:xfrm>
            <a:off x="337678" y="1028198"/>
            <a:ext cx="6286500" cy="2097658"/>
          </a:xfrm>
          <a:prstGeom prst="rect">
            <a:avLst/>
          </a:prstGeom>
        </p:spPr>
      </p:pic>
      <p:pic>
        <p:nvPicPr>
          <p:cNvPr id="6" name="Picture 5">
            <a:extLst>
              <a:ext uri="{FF2B5EF4-FFF2-40B4-BE49-F238E27FC236}">
                <a16:creationId xmlns:a16="http://schemas.microsoft.com/office/drawing/2014/main" id="{4E71B2F0-0B11-4536-A756-E236F85016A1}"/>
              </a:ext>
            </a:extLst>
          </p:cNvPr>
          <p:cNvPicPr>
            <a:picLocks noChangeAspect="1"/>
          </p:cNvPicPr>
          <p:nvPr/>
        </p:nvPicPr>
        <p:blipFill>
          <a:blip r:embed="rId5"/>
          <a:stretch>
            <a:fillRect/>
          </a:stretch>
        </p:blipFill>
        <p:spPr>
          <a:xfrm>
            <a:off x="5562053" y="1834964"/>
            <a:ext cx="2124249" cy="1913446"/>
          </a:xfrm>
          <a:prstGeom prst="rect">
            <a:avLst/>
          </a:prstGeom>
        </p:spPr>
      </p:pic>
    </p:spTree>
    <p:extLst>
      <p:ext uri="{BB962C8B-B14F-4D97-AF65-F5344CB8AC3E}">
        <p14:creationId xmlns:p14="http://schemas.microsoft.com/office/powerpoint/2010/main" val="42229225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699" y="3154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5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925B60CA-1A8B-4087-AF44-F414AF1F99D8}"/>
              </a:ext>
            </a:extLst>
          </p:cNvPr>
          <p:cNvPicPr>
            <a:picLocks noChangeAspect="1"/>
          </p:cNvPicPr>
          <p:nvPr/>
        </p:nvPicPr>
        <p:blipFill>
          <a:blip r:embed="rId4"/>
          <a:stretch>
            <a:fillRect/>
          </a:stretch>
        </p:blipFill>
        <p:spPr>
          <a:xfrm>
            <a:off x="432859" y="1690597"/>
            <a:ext cx="8399440" cy="2650490"/>
          </a:xfrm>
          <a:prstGeom prst="rect">
            <a:avLst/>
          </a:prstGeom>
        </p:spPr>
      </p:pic>
    </p:spTree>
    <p:extLst>
      <p:ext uri="{BB962C8B-B14F-4D97-AF65-F5344CB8AC3E}">
        <p14:creationId xmlns:p14="http://schemas.microsoft.com/office/powerpoint/2010/main" val="24763714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0541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5 -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180034552"/>
              </p:ext>
            </p:extLst>
          </p:nvPr>
        </p:nvGraphicFramePr>
        <p:xfrm>
          <a:off x="285722" y="4077998"/>
          <a:ext cx="8520600" cy="102105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dirty="0">
                          <a:latin typeface="Avenir Next LT Pro" panose="020B0504020202020204" pitchFamily="34" charset="0"/>
                        </a:rPr>
                        <a:t>Expected Values</a:t>
                      </a:r>
                      <a:endParaRPr sz="10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Choose Click and Collect</a:t>
                      </a:r>
                    </a:p>
                    <a:p>
                      <a:pPr marL="0" lvl="0" indent="0" algn="l" rtl="0">
                        <a:spcBef>
                          <a:spcPts val="0"/>
                        </a:spcBef>
                        <a:spcAft>
                          <a:spcPts val="0"/>
                        </a:spcAft>
                        <a:buNone/>
                      </a:pPr>
                      <a:r>
                        <a:rPr lang="en-NZ" sz="1000" dirty="0">
                          <a:latin typeface="Avenir Next LT Pro" panose="020B0504020202020204" pitchFamily="34" charset="0"/>
                        </a:rPr>
                        <a:t>Choose Delivery</a:t>
                      </a:r>
                    </a:p>
                    <a:p>
                      <a:pPr marL="0" lvl="0" indent="0" algn="l" rtl="0">
                        <a:spcBef>
                          <a:spcPts val="0"/>
                        </a:spcBef>
                        <a:spcAft>
                          <a:spcPts val="0"/>
                        </a:spcAft>
                        <a:buNone/>
                      </a:pPr>
                      <a:r>
                        <a:rPr lang="en-NZ" sz="1000" dirty="0">
                          <a:latin typeface="Avenir Next LT Pro" panose="020B0504020202020204" pitchFamily="34" charset="0"/>
                        </a:rPr>
                        <a:t>***Delivery charge (less than 5) not applied</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Click and collect worked – printed name and phone</a:t>
                      </a:r>
                    </a:p>
                    <a:p>
                      <a:pPr marL="0" lvl="0" indent="0" algn="l" rtl="0">
                        <a:spcBef>
                          <a:spcPts val="0"/>
                        </a:spcBef>
                        <a:spcAft>
                          <a:spcPts val="0"/>
                        </a:spcAft>
                        <a:buNone/>
                      </a:pPr>
                      <a:r>
                        <a:rPr lang="en-NZ" sz="1000" dirty="0">
                          <a:latin typeface="Avenir Next LT Pro" panose="020B0504020202020204" pitchFamily="34" charset="0"/>
                        </a:rPr>
                        <a:t>Delivery worked – printed name, phone and address</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8" name="Picture 7">
            <a:extLst>
              <a:ext uri="{FF2B5EF4-FFF2-40B4-BE49-F238E27FC236}">
                <a16:creationId xmlns:a16="http://schemas.microsoft.com/office/drawing/2014/main" id="{9D9C50E4-281C-4FBC-8EC1-A69F772498BD}"/>
              </a:ext>
            </a:extLst>
          </p:cNvPr>
          <p:cNvPicPr>
            <a:picLocks noChangeAspect="1"/>
          </p:cNvPicPr>
          <p:nvPr/>
        </p:nvPicPr>
        <p:blipFill>
          <a:blip r:embed="rId4"/>
          <a:stretch>
            <a:fillRect/>
          </a:stretch>
        </p:blipFill>
        <p:spPr>
          <a:xfrm>
            <a:off x="6164790" y="659186"/>
            <a:ext cx="2031125" cy="1555302"/>
          </a:xfrm>
          <a:prstGeom prst="rect">
            <a:avLst/>
          </a:prstGeom>
        </p:spPr>
      </p:pic>
      <p:pic>
        <p:nvPicPr>
          <p:cNvPr id="10" name="Picture 9">
            <a:extLst>
              <a:ext uri="{FF2B5EF4-FFF2-40B4-BE49-F238E27FC236}">
                <a16:creationId xmlns:a16="http://schemas.microsoft.com/office/drawing/2014/main" id="{98ED3790-9AD4-4927-9531-130FD32BD0EB}"/>
              </a:ext>
            </a:extLst>
          </p:cNvPr>
          <p:cNvPicPr>
            <a:picLocks noChangeAspect="1"/>
          </p:cNvPicPr>
          <p:nvPr/>
        </p:nvPicPr>
        <p:blipFill>
          <a:blip r:embed="rId5"/>
          <a:stretch>
            <a:fillRect/>
          </a:stretch>
        </p:blipFill>
        <p:spPr>
          <a:xfrm>
            <a:off x="6164790" y="2266208"/>
            <a:ext cx="2031125" cy="1708349"/>
          </a:xfrm>
          <a:prstGeom prst="rect">
            <a:avLst/>
          </a:prstGeom>
        </p:spPr>
      </p:pic>
      <p:pic>
        <p:nvPicPr>
          <p:cNvPr id="12" name="Picture 11">
            <a:extLst>
              <a:ext uri="{FF2B5EF4-FFF2-40B4-BE49-F238E27FC236}">
                <a16:creationId xmlns:a16="http://schemas.microsoft.com/office/drawing/2014/main" id="{2D52FDB9-EFBB-41BA-9E17-1AB5B18EC319}"/>
              </a:ext>
            </a:extLst>
          </p:cNvPr>
          <p:cNvPicPr>
            <a:picLocks noChangeAspect="1"/>
          </p:cNvPicPr>
          <p:nvPr/>
        </p:nvPicPr>
        <p:blipFill>
          <a:blip r:embed="rId6"/>
          <a:stretch>
            <a:fillRect/>
          </a:stretch>
        </p:blipFill>
        <p:spPr>
          <a:xfrm>
            <a:off x="285721" y="1223694"/>
            <a:ext cx="5752383" cy="2304366"/>
          </a:xfrm>
          <a:prstGeom prst="rect">
            <a:avLst/>
          </a:prstGeom>
        </p:spPr>
      </p:pic>
    </p:spTree>
    <p:extLst>
      <p:ext uri="{BB962C8B-B14F-4D97-AF65-F5344CB8AC3E}">
        <p14:creationId xmlns:p14="http://schemas.microsoft.com/office/powerpoint/2010/main" val="40290852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699" y="3154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6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43CD6E65-610D-49F1-BA44-3A9926944D7B}"/>
              </a:ext>
            </a:extLst>
          </p:cNvPr>
          <p:cNvPicPr>
            <a:picLocks noChangeAspect="1"/>
          </p:cNvPicPr>
          <p:nvPr/>
        </p:nvPicPr>
        <p:blipFill>
          <a:blip r:embed="rId4"/>
          <a:stretch>
            <a:fillRect/>
          </a:stretch>
        </p:blipFill>
        <p:spPr>
          <a:xfrm>
            <a:off x="407669" y="1289672"/>
            <a:ext cx="8328660" cy="2926886"/>
          </a:xfrm>
          <a:prstGeom prst="rect">
            <a:avLst/>
          </a:prstGeom>
        </p:spPr>
      </p:pic>
    </p:spTree>
    <p:extLst>
      <p:ext uri="{BB962C8B-B14F-4D97-AF65-F5344CB8AC3E}">
        <p14:creationId xmlns:p14="http://schemas.microsoft.com/office/powerpoint/2010/main" val="3710339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0541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6 -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468376442"/>
              </p:ext>
            </p:extLst>
          </p:nvPr>
        </p:nvGraphicFramePr>
        <p:xfrm>
          <a:off x="285722" y="4077998"/>
          <a:ext cx="8520600" cy="102105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dirty="0">
                          <a:latin typeface="Avenir Next LT Pro" panose="020B0504020202020204" pitchFamily="34" charset="0"/>
                        </a:rPr>
                        <a:t>Expected Values</a:t>
                      </a:r>
                      <a:endParaRPr sz="10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Choose Click and Collect</a:t>
                      </a:r>
                    </a:p>
                    <a:p>
                      <a:pPr marL="0" lvl="0" indent="0" algn="l" rtl="0">
                        <a:spcBef>
                          <a:spcPts val="0"/>
                        </a:spcBef>
                        <a:spcAft>
                          <a:spcPts val="0"/>
                        </a:spcAft>
                        <a:buNone/>
                      </a:pPr>
                      <a:r>
                        <a:rPr lang="en-NZ" sz="1000" dirty="0">
                          <a:latin typeface="Avenir Next LT Pro" panose="020B0504020202020204" pitchFamily="34" charset="0"/>
                        </a:rPr>
                        <a:t>Choose Delivery</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Click and collect worked – printed name and phone</a:t>
                      </a:r>
                    </a:p>
                    <a:p>
                      <a:pPr marL="0" lvl="0" indent="0" algn="l" rtl="0">
                        <a:spcBef>
                          <a:spcPts val="0"/>
                        </a:spcBef>
                        <a:spcAft>
                          <a:spcPts val="0"/>
                        </a:spcAft>
                        <a:buNone/>
                      </a:pPr>
                      <a:r>
                        <a:rPr lang="en-NZ" sz="1000" dirty="0">
                          <a:latin typeface="Avenir Next LT Pro" panose="020B0504020202020204" pitchFamily="34" charset="0"/>
                        </a:rPr>
                        <a:t>Delivery worked – printed name, phone, added $9 delivery charge to less than 5 items, but free if 5 or more items ordered.</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309AF9B9-2ECD-4E6B-A7E1-A9D791C28D3B}"/>
              </a:ext>
            </a:extLst>
          </p:cNvPr>
          <p:cNvSpPr txBox="1"/>
          <p:nvPr/>
        </p:nvSpPr>
        <p:spPr>
          <a:xfrm>
            <a:off x="1463040" y="1463040"/>
            <a:ext cx="3375660" cy="1015663"/>
          </a:xfrm>
          <a:prstGeom prst="rect">
            <a:avLst/>
          </a:prstGeom>
          <a:noFill/>
        </p:spPr>
        <p:txBody>
          <a:bodyPr wrap="square" rtlCol="0">
            <a:spAutoFit/>
          </a:bodyPr>
          <a:lstStyle/>
          <a:p>
            <a:r>
              <a:rPr lang="en-NZ" sz="3000" b="1" dirty="0"/>
              <a:t>ADD DELIVERY CHARGE</a:t>
            </a:r>
          </a:p>
        </p:txBody>
      </p:sp>
    </p:spTree>
    <p:extLst>
      <p:ext uri="{BB962C8B-B14F-4D97-AF65-F5344CB8AC3E}">
        <p14:creationId xmlns:p14="http://schemas.microsoft.com/office/powerpoint/2010/main" val="9620565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699" y="3154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8 Version 1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611C9B7B-37F4-452A-82B3-8A7F77CCDBF4}"/>
              </a:ext>
            </a:extLst>
          </p:cNvPr>
          <p:cNvPicPr>
            <a:picLocks noChangeAspect="1"/>
          </p:cNvPicPr>
          <p:nvPr/>
        </p:nvPicPr>
        <p:blipFill>
          <a:blip r:embed="rId4"/>
          <a:stretch>
            <a:fillRect/>
          </a:stretch>
        </p:blipFill>
        <p:spPr>
          <a:xfrm>
            <a:off x="311699" y="1486167"/>
            <a:ext cx="8520601" cy="2408328"/>
          </a:xfrm>
          <a:prstGeom prst="rect">
            <a:avLst/>
          </a:prstGeom>
        </p:spPr>
      </p:pic>
    </p:spTree>
    <p:extLst>
      <p:ext uri="{BB962C8B-B14F-4D97-AF65-F5344CB8AC3E}">
        <p14:creationId xmlns:p14="http://schemas.microsoft.com/office/powerpoint/2010/main" val="1889730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0541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8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182463493"/>
              </p:ext>
            </p:extLst>
          </p:nvPr>
        </p:nvGraphicFramePr>
        <p:xfrm>
          <a:off x="201902" y="3864638"/>
          <a:ext cx="8520600" cy="117345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dirty="0">
                          <a:latin typeface="Avenir Next LT Pro" panose="020B0504020202020204" pitchFamily="34" charset="0"/>
                        </a:rPr>
                        <a:t>Expected Values</a:t>
                      </a:r>
                      <a:endParaRPr sz="10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Entered 1 Choose Confirm</a:t>
                      </a:r>
                    </a:p>
                    <a:p>
                      <a:pPr marL="0" lvl="0" indent="0" algn="l" rtl="0">
                        <a:spcBef>
                          <a:spcPts val="0"/>
                        </a:spcBef>
                        <a:spcAft>
                          <a:spcPts val="0"/>
                        </a:spcAft>
                        <a:buNone/>
                      </a:pPr>
                      <a:r>
                        <a:rPr lang="en-NZ" sz="1000" dirty="0">
                          <a:latin typeface="Avenir Next LT Pro" panose="020B0504020202020204" pitchFamily="34" charset="0"/>
                        </a:rPr>
                        <a:t>Entered 2 Choose Cancel</a:t>
                      </a:r>
                    </a:p>
                    <a:p>
                      <a:pPr marL="0" lvl="0" indent="0" algn="l" rtl="0">
                        <a:spcBef>
                          <a:spcPts val="0"/>
                        </a:spcBef>
                        <a:spcAft>
                          <a:spcPts val="0"/>
                        </a:spcAft>
                        <a:buNone/>
                      </a:pPr>
                      <a:r>
                        <a:rPr lang="en-NZ" sz="1000" dirty="0">
                          <a:latin typeface="Avenir Next LT Pro" panose="020B0504020202020204" pitchFamily="34" charset="0"/>
                        </a:rPr>
                        <a:t>Entered 4 </a:t>
                      </a:r>
                    </a:p>
                    <a:p>
                      <a:pPr marL="0" lvl="0" indent="0" algn="l" rtl="0">
                        <a:spcBef>
                          <a:spcPts val="0"/>
                        </a:spcBef>
                        <a:spcAft>
                          <a:spcPts val="0"/>
                        </a:spcAft>
                        <a:buNone/>
                      </a:pPr>
                      <a:r>
                        <a:rPr lang="en-NZ" sz="1000" dirty="0">
                          <a:latin typeface="Avenir Next LT Pro" panose="020B0504020202020204" pitchFamily="34" charset="0"/>
                        </a:rPr>
                        <a:t>Entered s</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Confirm worked – printed “confirm”</a:t>
                      </a:r>
                    </a:p>
                    <a:p>
                      <a:pPr marL="0" lvl="0" indent="0" algn="l" rtl="0">
                        <a:spcBef>
                          <a:spcPts val="0"/>
                        </a:spcBef>
                        <a:spcAft>
                          <a:spcPts val="0"/>
                        </a:spcAft>
                        <a:buNone/>
                      </a:pPr>
                      <a:r>
                        <a:rPr lang="en-NZ" sz="1000" dirty="0">
                          <a:latin typeface="Avenir Next LT Pro" panose="020B0504020202020204" pitchFamily="34" charset="0"/>
                        </a:rPr>
                        <a:t>Cancel worked – printed “cancel”</a:t>
                      </a:r>
                    </a:p>
                    <a:p>
                      <a:pPr marL="0" lvl="0" indent="0" algn="l" rtl="0">
                        <a:spcBef>
                          <a:spcPts val="0"/>
                        </a:spcBef>
                        <a:spcAft>
                          <a:spcPts val="0"/>
                        </a:spcAft>
                        <a:buNone/>
                      </a:pPr>
                      <a:r>
                        <a:rPr lang="en-NZ" sz="1000" dirty="0">
                          <a:latin typeface="Avenir Next LT Pro" panose="020B0504020202020204" pitchFamily="34" charset="0"/>
                        </a:rPr>
                        <a:t>Printed “Please enter 1 or 2”</a:t>
                      </a:r>
                    </a:p>
                    <a:p>
                      <a:pPr marL="0" lvl="0" indent="0" algn="l" rtl="0">
                        <a:spcBef>
                          <a:spcPts val="0"/>
                        </a:spcBef>
                        <a:spcAft>
                          <a:spcPts val="0"/>
                        </a:spcAft>
                        <a:buNone/>
                      </a:pPr>
                      <a:r>
                        <a:rPr lang="en-NZ" sz="1000" dirty="0">
                          <a:latin typeface="Avenir Next LT Pro" panose="020B0504020202020204" pitchFamily="34" charset="0"/>
                        </a:rPr>
                        <a:t>Printed “please enter a valid number”</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4B5C1DD5-E373-4EB8-8281-8A5CD523DCA1}"/>
              </a:ext>
            </a:extLst>
          </p:cNvPr>
          <p:cNvPicPr>
            <a:picLocks noChangeAspect="1"/>
          </p:cNvPicPr>
          <p:nvPr/>
        </p:nvPicPr>
        <p:blipFill>
          <a:blip r:embed="rId4"/>
          <a:stretch>
            <a:fillRect/>
          </a:stretch>
        </p:blipFill>
        <p:spPr>
          <a:xfrm>
            <a:off x="285722" y="915786"/>
            <a:ext cx="4342875" cy="2782682"/>
          </a:xfrm>
          <a:prstGeom prst="rect">
            <a:avLst/>
          </a:prstGeom>
        </p:spPr>
      </p:pic>
      <p:pic>
        <p:nvPicPr>
          <p:cNvPr id="6" name="Picture 5">
            <a:extLst>
              <a:ext uri="{FF2B5EF4-FFF2-40B4-BE49-F238E27FC236}">
                <a16:creationId xmlns:a16="http://schemas.microsoft.com/office/drawing/2014/main" id="{6476CB8F-7A1D-435E-92D3-F7A2572F01F7}"/>
              </a:ext>
            </a:extLst>
          </p:cNvPr>
          <p:cNvPicPr>
            <a:picLocks noChangeAspect="1"/>
          </p:cNvPicPr>
          <p:nvPr/>
        </p:nvPicPr>
        <p:blipFill>
          <a:blip r:embed="rId5"/>
          <a:stretch>
            <a:fillRect/>
          </a:stretch>
        </p:blipFill>
        <p:spPr>
          <a:xfrm>
            <a:off x="4914319" y="1218108"/>
            <a:ext cx="3600953" cy="1991003"/>
          </a:xfrm>
          <a:prstGeom prst="rect">
            <a:avLst/>
          </a:prstGeom>
        </p:spPr>
      </p:pic>
    </p:spTree>
    <p:extLst>
      <p:ext uri="{BB962C8B-B14F-4D97-AF65-F5344CB8AC3E}">
        <p14:creationId xmlns:p14="http://schemas.microsoft.com/office/powerpoint/2010/main" val="3890381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699" y="3154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8 Version 2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1EE274FE-E52B-4AA7-99CA-A8DA4DEFC9B2}"/>
              </a:ext>
            </a:extLst>
          </p:cNvPr>
          <p:cNvPicPr>
            <a:picLocks noChangeAspect="1"/>
          </p:cNvPicPr>
          <p:nvPr/>
        </p:nvPicPr>
        <p:blipFill>
          <a:blip r:embed="rId4"/>
          <a:stretch>
            <a:fillRect/>
          </a:stretch>
        </p:blipFill>
        <p:spPr>
          <a:xfrm>
            <a:off x="104414" y="1303868"/>
            <a:ext cx="8935170" cy="2535764"/>
          </a:xfrm>
          <a:prstGeom prst="rect">
            <a:avLst/>
          </a:prstGeom>
        </p:spPr>
      </p:pic>
    </p:spTree>
    <p:extLst>
      <p:ext uri="{BB962C8B-B14F-4D97-AF65-F5344CB8AC3E}">
        <p14:creationId xmlns:p14="http://schemas.microsoft.com/office/powerpoint/2010/main" val="9637595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0541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Avenir Next LT Pro" panose="020B0504020202020204" pitchFamily="34" charset="0"/>
              </a:rPr>
              <a:t>Component 9 Version 1 </a:t>
            </a:r>
            <a:r>
              <a:rPr lang="en" b="1" dirty="0">
                <a:latin typeface="Avenir Next LT Pro" panose="020B0504020202020204" pitchFamily="34" charset="0"/>
              </a:rPr>
              <a:t>- Test Plan</a:t>
            </a:r>
            <a:endParaRPr b="1" dirty="0">
              <a:latin typeface="Avenir Next LT Pro" panose="020B0504020202020204" pitchFamily="34" charset="0"/>
            </a:endParaRPr>
          </a:p>
        </p:txBody>
      </p:sp>
      <p:graphicFrame>
        <p:nvGraphicFramePr>
          <p:cNvPr id="79" name="Google Shape;79;p17"/>
          <p:cNvGraphicFramePr/>
          <p:nvPr/>
        </p:nvGraphicFramePr>
        <p:xfrm>
          <a:off x="201902" y="3864638"/>
          <a:ext cx="8520600" cy="117345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dirty="0">
                          <a:latin typeface="Avenir Next LT Pro" panose="020B0504020202020204" pitchFamily="34" charset="0"/>
                        </a:rPr>
                        <a:t>Expected Values</a:t>
                      </a:r>
                      <a:endParaRPr sz="10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Entered 1 Choose Confirm</a:t>
                      </a:r>
                    </a:p>
                    <a:p>
                      <a:pPr marL="0" lvl="0" indent="0" algn="l" rtl="0">
                        <a:spcBef>
                          <a:spcPts val="0"/>
                        </a:spcBef>
                        <a:spcAft>
                          <a:spcPts val="0"/>
                        </a:spcAft>
                        <a:buNone/>
                      </a:pPr>
                      <a:r>
                        <a:rPr lang="en-NZ" sz="1000" dirty="0">
                          <a:latin typeface="Avenir Next LT Pro" panose="020B0504020202020204" pitchFamily="34" charset="0"/>
                        </a:rPr>
                        <a:t>Entered 2 Choose Cancel</a:t>
                      </a:r>
                    </a:p>
                    <a:p>
                      <a:pPr marL="0" lvl="0" indent="0" algn="l" rtl="0">
                        <a:spcBef>
                          <a:spcPts val="0"/>
                        </a:spcBef>
                        <a:spcAft>
                          <a:spcPts val="0"/>
                        </a:spcAft>
                        <a:buNone/>
                      </a:pPr>
                      <a:r>
                        <a:rPr lang="en-NZ" sz="1000" dirty="0">
                          <a:latin typeface="Avenir Next LT Pro" panose="020B0504020202020204" pitchFamily="34" charset="0"/>
                        </a:rPr>
                        <a:t>Entered 4 </a:t>
                      </a:r>
                    </a:p>
                    <a:p>
                      <a:pPr marL="0" lvl="0" indent="0" algn="l" rtl="0">
                        <a:spcBef>
                          <a:spcPts val="0"/>
                        </a:spcBef>
                        <a:spcAft>
                          <a:spcPts val="0"/>
                        </a:spcAft>
                        <a:buNone/>
                      </a:pPr>
                      <a:r>
                        <a:rPr lang="en-NZ" sz="1000" dirty="0">
                          <a:latin typeface="Avenir Next LT Pro" panose="020B0504020202020204" pitchFamily="34" charset="0"/>
                        </a:rPr>
                        <a:t>Entered s</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Confirm worked – printed “confirm”</a:t>
                      </a:r>
                    </a:p>
                    <a:p>
                      <a:pPr marL="0" lvl="0" indent="0" algn="l" rtl="0">
                        <a:spcBef>
                          <a:spcPts val="0"/>
                        </a:spcBef>
                        <a:spcAft>
                          <a:spcPts val="0"/>
                        </a:spcAft>
                        <a:buNone/>
                      </a:pPr>
                      <a:r>
                        <a:rPr lang="en-NZ" sz="1000" dirty="0">
                          <a:latin typeface="Avenir Next LT Pro" panose="020B0504020202020204" pitchFamily="34" charset="0"/>
                        </a:rPr>
                        <a:t>Cancel worked – printed “cancel”</a:t>
                      </a:r>
                    </a:p>
                    <a:p>
                      <a:pPr marL="0" lvl="0" indent="0" algn="l" rtl="0">
                        <a:spcBef>
                          <a:spcPts val="0"/>
                        </a:spcBef>
                        <a:spcAft>
                          <a:spcPts val="0"/>
                        </a:spcAft>
                        <a:buNone/>
                      </a:pPr>
                      <a:r>
                        <a:rPr lang="en-NZ" sz="1000" dirty="0">
                          <a:latin typeface="Avenir Next LT Pro" panose="020B0504020202020204" pitchFamily="34" charset="0"/>
                        </a:rPr>
                        <a:t>Printed “Please enter 1 or 2”</a:t>
                      </a:r>
                    </a:p>
                    <a:p>
                      <a:pPr marL="0" lvl="0" indent="0" algn="l" rtl="0">
                        <a:spcBef>
                          <a:spcPts val="0"/>
                        </a:spcBef>
                        <a:spcAft>
                          <a:spcPts val="0"/>
                        </a:spcAft>
                        <a:buNone/>
                      </a:pPr>
                      <a:r>
                        <a:rPr lang="en-NZ" sz="1000" dirty="0">
                          <a:latin typeface="Avenir Next LT Pro" panose="020B0504020202020204" pitchFamily="34" charset="0"/>
                        </a:rPr>
                        <a:t>Printed “please enter a valid number”</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44605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5164D2-1D02-401E-AAD4-5D59D0238303}"/>
              </a:ext>
            </a:extLst>
          </p:cNvPr>
          <p:cNvPicPr>
            <a:picLocks noChangeAspect="1"/>
          </p:cNvPicPr>
          <p:nvPr/>
        </p:nvPicPr>
        <p:blipFill>
          <a:blip r:embed="rId2"/>
          <a:stretch>
            <a:fillRect/>
          </a:stretch>
        </p:blipFill>
        <p:spPr>
          <a:xfrm>
            <a:off x="0" y="13181"/>
            <a:ext cx="9144000" cy="5117138"/>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to make sure that the customer can move on to the next stage if they make an error; whether it was accidental or a mistake. Customers will know that something has gone wrong and, thus, will prevent any problems in the future if they make an error in their responses/answers. Otherwise, the program could lead to failure and stop responding, making the user frustrated.</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31024385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Testing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and show how you tested and refined the program</a:t>
            </a:r>
            <a:endParaRPr lang="en-NZ" dirty="0"/>
          </a:p>
        </p:txBody>
      </p:sp>
    </p:spTree>
    <p:extLst>
      <p:ext uri="{BB962C8B-B14F-4D97-AF65-F5344CB8AC3E}">
        <p14:creationId xmlns:p14="http://schemas.microsoft.com/office/powerpoint/2010/main" val="1465305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Functional Testing (Screenshot and explain how you tested your program – use the testing template)</a:t>
            </a:r>
            <a:endParaRPr dirty="0"/>
          </a:p>
        </p:txBody>
      </p:sp>
    </p:spTree>
    <p:extLst>
      <p:ext uri="{BB962C8B-B14F-4D97-AF65-F5344CB8AC3E}">
        <p14:creationId xmlns:p14="http://schemas.microsoft.com/office/powerpoint/2010/main" val="17814133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testing show how you refined your program (duplicate slides)</a:t>
            </a:r>
          </a:p>
        </p:txBody>
      </p:sp>
    </p:spTree>
    <p:extLst>
      <p:ext uri="{BB962C8B-B14F-4D97-AF65-F5344CB8AC3E}">
        <p14:creationId xmlns:p14="http://schemas.microsoft.com/office/powerpoint/2010/main" val="33949320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User Testing (Screenshot and show feedback from a range of users/testers)</a:t>
            </a:r>
            <a:endParaRPr dirty="0"/>
          </a:p>
        </p:txBody>
      </p:sp>
    </p:spTree>
    <p:extLst>
      <p:ext uri="{BB962C8B-B14F-4D97-AF65-F5344CB8AC3E}">
        <p14:creationId xmlns:p14="http://schemas.microsoft.com/office/powerpoint/2010/main" val="27121769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user feedback show how you refined your program (duplicate slides)</a:t>
            </a:r>
          </a:p>
        </p:txBody>
      </p:sp>
    </p:spTree>
    <p:extLst>
      <p:ext uri="{BB962C8B-B14F-4D97-AF65-F5344CB8AC3E}">
        <p14:creationId xmlns:p14="http://schemas.microsoft.com/office/powerpoint/2010/main" val="7484519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Version Control Section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if required – Show screenshot of GitHub commits and comments</a:t>
            </a:r>
            <a:endParaRPr lang="en-NZ" dirty="0"/>
          </a:p>
        </p:txBody>
      </p:sp>
    </p:spTree>
    <p:extLst>
      <p:ext uri="{BB962C8B-B14F-4D97-AF65-F5344CB8AC3E}">
        <p14:creationId xmlns:p14="http://schemas.microsoft.com/office/powerpoint/2010/main" val="17387229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Python Code </a:t>
            </a:r>
            <a:r>
              <a:rPr lang="en-US" dirty="0" err="1"/>
              <a:t>Coventions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Show screenshot of PEP8 testing both before and after.</a:t>
            </a:r>
            <a:endParaRPr lang="en-NZ" dirty="0"/>
          </a:p>
        </p:txBody>
      </p:sp>
    </p:spTree>
    <p:extLst>
      <p:ext uri="{BB962C8B-B14F-4D97-AF65-F5344CB8AC3E}">
        <p14:creationId xmlns:p14="http://schemas.microsoft.com/office/powerpoint/2010/main" val="16021392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of errors</a:t>
            </a:r>
            <a:endParaRPr i="1" dirty="0"/>
          </a:p>
        </p:txBody>
      </p:sp>
    </p:spTree>
    <p:extLst>
      <p:ext uri="{BB962C8B-B14F-4D97-AF65-F5344CB8AC3E}">
        <p14:creationId xmlns:p14="http://schemas.microsoft.com/office/powerpoint/2010/main" val="22032324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after errors fixed</a:t>
            </a:r>
            <a:endParaRPr i="1" dirty="0"/>
          </a:p>
        </p:txBody>
      </p:sp>
    </p:spTree>
    <p:extLst>
      <p:ext uri="{BB962C8B-B14F-4D97-AF65-F5344CB8AC3E}">
        <p14:creationId xmlns:p14="http://schemas.microsoft.com/office/powerpoint/2010/main" val="2422592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77A9BD-4F9C-48D6-A54B-8B1AD75A625B}"/>
              </a:ext>
            </a:extLst>
          </p:cNvPr>
          <p:cNvPicPr>
            <a:picLocks noChangeAspect="1"/>
          </p:cNvPicPr>
          <p:nvPr/>
        </p:nvPicPr>
        <p:blipFill>
          <a:blip r:embed="rId2"/>
          <a:stretch>
            <a:fillRect/>
          </a:stretch>
        </p:blipFill>
        <p:spPr>
          <a:xfrm>
            <a:off x="0" y="6680"/>
            <a:ext cx="9144000" cy="513014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0314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including good error messages that are easy to understand, with constructive and clear advice on how they can improve their input. This will allows customers to understand what made their answer invalid (they can easily understand what is going on).</a:t>
            </a:r>
          </a:p>
          <a:p>
            <a:pPr marL="114300" indent="0">
              <a:buNone/>
            </a:pPr>
            <a:endParaRPr lang="en-NZ" dirty="0"/>
          </a:p>
        </p:txBody>
      </p:sp>
    </p:spTree>
    <p:extLst>
      <p:ext uri="{BB962C8B-B14F-4D97-AF65-F5344CB8AC3E}">
        <p14:creationId xmlns:p14="http://schemas.microsoft.com/office/powerpoint/2010/main" val="13120207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B531F2-D6D6-42ED-984D-6572ABE14F43}"/>
              </a:ext>
            </a:extLst>
          </p:cNvPr>
          <p:cNvPicPr>
            <a:picLocks noChangeAspect="1"/>
          </p:cNvPicPr>
          <p:nvPr/>
        </p:nvPicPr>
        <p:blipFill>
          <a:blip r:embed="rId2"/>
          <a:stretch>
            <a:fillRect/>
          </a:stretch>
        </p:blipFill>
        <p:spPr>
          <a:xfrm>
            <a:off x="0" y="14126"/>
            <a:ext cx="9144000" cy="5115247"/>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1076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GB" sz="1800" b="0" i="0" dirty="0">
                <a:solidFill>
                  <a:srgbClr val="000000"/>
                </a:solidFill>
                <a:effectLst/>
                <a:latin typeface="Avenir Next LT Pro" panose="020B0504020202020204" pitchFamily="34" charset="0"/>
              </a:rPr>
              <a:t>Functionality is the quality of my program and to serve the suited purpose well. </a:t>
            </a:r>
            <a:r>
              <a:rPr lang="en-NZ" sz="1800" b="0" i="0" dirty="0">
                <a:solidFill>
                  <a:srgbClr val="000000"/>
                </a:solidFill>
                <a:effectLst/>
                <a:latin typeface="Avenir Next LT Pro" panose="020B0504020202020204" pitchFamily="34" charset="0"/>
              </a:rPr>
              <a:t>It </a:t>
            </a:r>
            <a:r>
              <a:rPr lang="en-NZ" sz="1800" b="0" i="0" dirty="0" err="1">
                <a:solidFill>
                  <a:srgbClr val="000000"/>
                </a:solidFill>
                <a:effectLst/>
                <a:latin typeface="Avenir Next LT Pro" panose="020B0504020202020204" pitchFamily="34" charset="0"/>
              </a:rPr>
              <a:t>invlolves</a:t>
            </a:r>
            <a:r>
              <a:rPr lang="en-NZ" sz="1800" b="0" i="0" dirty="0">
                <a:solidFill>
                  <a:srgbClr val="000000"/>
                </a:solidFill>
                <a:effectLst/>
                <a:latin typeface="Avenir Next LT Pro" panose="020B0504020202020204" pitchFamily="34" charset="0"/>
              </a:rPr>
              <a:t> ensuring the program works as expected. It should work for expected, boundary, and unexpected cases. For example, my program asks how many items the user wants. It needs to work for a ‘sensible’ answer like </a:t>
            </a:r>
            <a:r>
              <a:rPr lang="en-NZ" sz="1800" b="1" i="0" dirty="0">
                <a:solidFill>
                  <a:srgbClr val="000000"/>
                </a:solidFill>
                <a:effectLst/>
                <a:latin typeface="Avenir Next LT Pro" panose="020B0504020202020204" pitchFamily="34" charset="0"/>
              </a:rPr>
              <a:t>2</a:t>
            </a:r>
            <a:r>
              <a:rPr lang="en-NZ" sz="1800" i="0" dirty="0">
                <a:solidFill>
                  <a:srgbClr val="000000"/>
                </a:solidFill>
                <a:effectLst/>
                <a:latin typeface="Avenir Next LT Pro" panose="020B0504020202020204" pitchFamily="34" charset="0"/>
              </a:rPr>
              <a:t> and it should also accept </a:t>
            </a:r>
            <a:r>
              <a:rPr lang="en-NZ" sz="1800" b="1" i="0" dirty="0">
                <a:solidFill>
                  <a:srgbClr val="000000"/>
                </a:solidFill>
                <a:effectLst/>
                <a:latin typeface="Avenir Next LT Pro" panose="020B0504020202020204" pitchFamily="34" charset="0"/>
              </a:rPr>
              <a:t>1</a:t>
            </a:r>
            <a:r>
              <a:rPr lang="en-NZ" sz="1800" i="0" dirty="0">
                <a:solidFill>
                  <a:srgbClr val="000000"/>
                </a:solidFill>
                <a:effectLst/>
                <a:latin typeface="Avenir Next LT Pro" panose="020B0504020202020204" pitchFamily="34" charset="0"/>
              </a:rPr>
              <a:t> (low valid) and it should not crash if users put in </a:t>
            </a:r>
            <a:r>
              <a:rPr lang="en-NZ" sz="1800" b="1" i="0" dirty="0">
                <a:solidFill>
                  <a:srgbClr val="000000"/>
                </a:solidFill>
                <a:effectLst/>
                <a:latin typeface="Avenir Next LT Pro" panose="020B0504020202020204" pitchFamily="34" charset="0"/>
              </a:rPr>
              <a:t>0</a:t>
            </a:r>
            <a:r>
              <a:rPr lang="en-NZ" sz="1800" i="0" dirty="0">
                <a:solidFill>
                  <a:srgbClr val="000000"/>
                </a:solidFill>
                <a:effectLst/>
                <a:latin typeface="Avenir Next LT Pro" panose="020B0504020202020204" pitchFamily="34" charset="0"/>
              </a:rPr>
              <a:t> (too low), text or a decimal.</a:t>
            </a: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7776569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1130</TotalTime>
  <Words>2563</Words>
  <Application>Microsoft Office PowerPoint</Application>
  <PresentationFormat>On-screen Show (16:9)</PresentationFormat>
  <Paragraphs>344</Paragraphs>
  <Slides>80</Slides>
  <Notes>67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80</vt:i4>
      </vt:variant>
    </vt:vector>
  </HeadingPairs>
  <TitlesOfParts>
    <vt:vector size="83" baseType="lpstr">
      <vt:lpstr>Arial</vt:lpstr>
      <vt:lpstr>Avenir Next LT Pro</vt:lpstr>
      <vt:lpstr>Simple Light</vt:lpstr>
      <vt:lpstr>D’s Nuts Chatbot</vt:lpstr>
      <vt:lpstr>Describe Your Client</vt:lpstr>
      <vt:lpstr>Implication 1 - Privacy</vt:lpstr>
      <vt:lpstr>PowerPoint Presentation</vt:lpstr>
      <vt:lpstr>Implication 1 - Privacy</vt:lpstr>
      <vt:lpstr>Implication 2 – Usability (Error Recovery)</vt:lpstr>
      <vt:lpstr>Implication 2 – Usability (Error Recovery)</vt:lpstr>
      <vt:lpstr>Implication 2 – Usability (Error Recovery)</vt:lpstr>
      <vt:lpstr>Implication 3 - Functionality</vt:lpstr>
      <vt:lpstr>Implication 3 - Functionality</vt:lpstr>
      <vt:lpstr>Implication 3 - Functionality</vt:lpstr>
      <vt:lpstr>Decomposition</vt:lpstr>
      <vt:lpstr>Component Section</vt:lpstr>
      <vt:lpstr>Component 1 (Trello screenshot)</vt:lpstr>
      <vt:lpstr>Component 1 - Test Plan (and screenshot)</vt:lpstr>
      <vt:lpstr>Component 1 Version 2 (Trello screenshot)</vt:lpstr>
      <vt:lpstr>Component 1 Version 2 - Test Plan</vt:lpstr>
      <vt:lpstr>Component 2 Version 1 (Trello screenshot)</vt:lpstr>
      <vt:lpstr>Component 2 Version 1 - Test Plan</vt:lpstr>
      <vt:lpstr>Component 2 Version 2 (Trello screenshot)</vt:lpstr>
      <vt:lpstr>Component 2 Version 2 - Test Plan</vt:lpstr>
      <vt:lpstr>Component 2 Version 3 (Trello screenshot)</vt:lpstr>
      <vt:lpstr>Component 2 Version 3 - Test Plan</vt:lpstr>
      <vt:lpstr>Component 2 Version 4 (Trello screenshot)</vt:lpstr>
      <vt:lpstr>Component 2 Version 4 - Test Plan</vt:lpstr>
      <vt:lpstr>Component 2 Version 5 (Trello screenshot)</vt:lpstr>
      <vt:lpstr>Component 2 Version 5 - Test Plan</vt:lpstr>
      <vt:lpstr>Component 3 Click &amp; Collect info Version 1 (Trello screenshot)</vt:lpstr>
      <vt:lpstr>Component 3 Version 1 - Test Plan</vt:lpstr>
      <vt:lpstr>Component 3 Version 2 (Trello screenshot)</vt:lpstr>
      <vt:lpstr>Component 3 Version 2 - Test Plan</vt:lpstr>
      <vt:lpstr>Component 3 Version 3 (Trello screenshot)</vt:lpstr>
      <vt:lpstr>Component 3 Version 3 - Test Plan</vt:lpstr>
      <vt:lpstr>Component 3 Version 4 (Trello screenshot)</vt:lpstr>
      <vt:lpstr>Component 3 Version 4 - Test Plan</vt:lpstr>
      <vt:lpstr>Component 4 Version 1 (Trello screenshot)</vt:lpstr>
      <vt:lpstr>Component 4 Version 1 - Test Plan</vt:lpstr>
      <vt:lpstr>Component 4 Version 2 (Trello screenshot)</vt:lpstr>
      <vt:lpstr>Component 4 Version 2 - Test Plan</vt:lpstr>
      <vt:lpstr>Component 4 Version 2 (Trello screenshot – integrated into main)</vt:lpstr>
      <vt:lpstr>Component 4 Version 2 - Test Plan (integrated into main)</vt:lpstr>
      <vt:lpstr>Component 5 Version 1 – Nuts Menu (Trello screenshot)</vt:lpstr>
      <vt:lpstr>Component 5 Version 1 - Test Plan</vt:lpstr>
      <vt:lpstr>Component 5 Version 2 - (Trello screenshot)</vt:lpstr>
      <vt:lpstr>Component 5 Version 2 - Test Plan</vt:lpstr>
      <vt:lpstr>Component 5 Version 3 - (Trello screenshot – integrated into main app)</vt:lpstr>
      <vt:lpstr>Component 5 Version 3 - Test Plan (integrated into main app)</vt:lpstr>
      <vt:lpstr>Component 6 Version 1 (Trello screenshot)</vt:lpstr>
      <vt:lpstr>Component 6 Version 1 - Test Plan</vt:lpstr>
      <vt:lpstr>Component 6 Version 2 (Trello screenshot)</vt:lpstr>
      <vt:lpstr>Component 6 Version 2 - Test Plan</vt:lpstr>
      <vt:lpstr>Component 6 Version 3 (Trello screenshot – integrated into main app)</vt:lpstr>
      <vt:lpstr>Component 6 Version 3 - Test Plan (integrated into main app)</vt:lpstr>
      <vt:lpstr>Component 7 – Print Order Version 1 (Trello screenshot)</vt:lpstr>
      <vt:lpstr>Component 7 Version 1 - Test Plan</vt:lpstr>
      <vt:lpstr>Component 7 Version 2 (Trello screenshot)</vt:lpstr>
      <vt:lpstr>Component 7 Version 2 - Test Plan</vt:lpstr>
      <vt:lpstr>Component 7 Version 3 (Trello screenshot)</vt:lpstr>
      <vt:lpstr>Component 7 Version 3 - Test Plan</vt:lpstr>
      <vt:lpstr>Component 7 Version 4 (Trello screenshot)</vt:lpstr>
      <vt:lpstr>Component 7 Version 4 - Test Plan</vt:lpstr>
      <vt:lpstr>Component 7 Version 5 (Trello screenshot)</vt:lpstr>
      <vt:lpstr>Component 7 Version 5 - Test Plan</vt:lpstr>
      <vt:lpstr>Component 7 Version 6 (Trello screenshot)</vt:lpstr>
      <vt:lpstr>Component 7 Version 6 - Test Plan</vt:lpstr>
      <vt:lpstr>Component 8 Version 1 (Trello screenshot)</vt:lpstr>
      <vt:lpstr>Component 8 Version 1 - Test Plan</vt:lpstr>
      <vt:lpstr>Component 8 Version 2 (Trello screenshot)</vt:lpstr>
      <vt:lpstr>Component 9 Version 1 - Test Plan</vt:lpstr>
      <vt:lpstr>Testing Section</vt:lpstr>
      <vt:lpstr>Functional Testing (Screenshot and explain how you tested your program – use the testing template)</vt:lpstr>
      <vt:lpstr>Using evidence of testing show how you refined your program (duplicate slides)</vt:lpstr>
      <vt:lpstr>User Testing (Screenshot and show feedback from a range of users/testers)</vt:lpstr>
      <vt:lpstr>Using evidence of user feedback show how you refined your program (duplicate slides)</vt:lpstr>
      <vt:lpstr>Version Control Section Section</vt:lpstr>
      <vt:lpstr>Version Control Evidence</vt:lpstr>
      <vt:lpstr>Python Code Coventions</vt:lpstr>
      <vt:lpstr>Python convention testing (PEP8)</vt:lpstr>
      <vt:lpstr>Python convention testing (PEP8)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dc:creator>danett pepito</dc:creator>
  <cp:lastModifiedBy>Danett Pepito</cp:lastModifiedBy>
  <cp:revision>70</cp:revision>
  <dcterms:modified xsi:type="dcterms:W3CDTF">2022-03-22T06:45:10Z</dcterms:modified>
</cp:coreProperties>
</file>