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44" r:id="rId70"/>
    <p:sldId id="343" r:id="rId71"/>
    <p:sldId id="340" r:id="rId72"/>
    <p:sldId id="341" r:id="rId73"/>
    <p:sldId id="342" r:id="rId74"/>
    <p:sldId id="282" r:id="rId75"/>
    <p:sldId id="288" r:id="rId76"/>
    <p:sldId id="345" r:id="rId77"/>
    <p:sldId id="347" r:id="rId78"/>
    <p:sldId id="348" r:id="rId79"/>
    <p:sldId id="350" r:id="rId80"/>
    <p:sldId id="351" r:id="rId81"/>
    <p:sldId id="352" r:id="rId82"/>
    <p:sldId id="353" r:id="rId83"/>
    <p:sldId id="354" r:id="rId84"/>
    <p:sldId id="357" r:id="rId85"/>
    <p:sldId id="356" r:id="rId86"/>
    <p:sldId id="290" r:id="rId87"/>
    <p:sldId id="359" r:id="rId88"/>
    <p:sldId id="358" r:id="rId89"/>
    <p:sldId id="292" r:id="rId90"/>
    <p:sldId id="291" r:id="rId91"/>
    <p:sldId id="285" r:id="rId92"/>
    <p:sldId id="261" r:id="rId93"/>
    <p:sldId id="284" r:id="rId94"/>
    <p:sldId id="286" r:id="rId95"/>
    <p:sldId id="287" r:id="rId96"/>
    <p:sldId id="262" r:id="rId9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37" dt="2022-03-26T03:19:32.987"/>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6T06:24:52.495" v="4754" actId="207"/>
      <pc:docMkLst>
        <pc:docMk/>
      </pc:docMkLst>
      <pc:sldChg chg="modSp mod">
        <pc:chgData name="Danett Pepito" userId="ddef1e2176689e9a" providerId="LiveId" clId="{B2185394-3AFD-42B2-9285-3B672C598A56}" dt="2022-03-23T07:22:22.935" v="3198" actId="207"/>
        <pc:sldMkLst>
          <pc:docMk/>
          <pc:sldMk cId="0" sldId="256"/>
        </pc:sldMkLst>
        <pc:spChg chg="mod">
          <ac:chgData name="Danett Pepito" userId="ddef1e2176689e9a" providerId="LiveId" clId="{B2185394-3AFD-42B2-9285-3B672C598A56}" dt="2022-03-23T07:21:42.834" v="3195" actId="207"/>
          <ac:spMkLst>
            <pc:docMk/>
            <pc:sldMk cId="0" sldId="256"/>
            <ac:spMk id="54" creationId="{00000000-0000-0000-0000-000000000000}"/>
          </ac:spMkLst>
        </pc:spChg>
        <pc:spChg chg="mod">
          <ac:chgData name="Danett Pepito" userId="ddef1e2176689e9a" providerId="LiveId" clId="{B2185394-3AFD-42B2-9285-3B672C598A56}" dt="2022-03-23T07:22:22.935" v="3198" actId="207"/>
          <ac:spMkLst>
            <pc:docMk/>
            <pc:sldMk cId="0" sldId="256"/>
            <ac:spMk id="55" creationId="{00000000-0000-0000-0000-000000000000}"/>
          </ac:spMkLst>
        </pc:spChg>
        <pc:graphicFrameChg chg="modGraphic">
          <ac:chgData name="Danett Pepito" userId="ddef1e2176689e9a" providerId="LiveId" clId="{B2185394-3AFD-42B2-9285-3B672C598A56}" dt="2022-03-23T07:21:48.226" v="3197" actId="207"/>
          <ac:graphicFrameMkLst>
            <pc:docMk/>
            <pc:sldMk cId="0" sldId="256"/>
            <ac:graphicFrameMk id="56" creationId="{00000000-0000-0000-0000-000000000000}"/>
          </ac:graphicFrameMkLst>
        </pc:graphicFrameChg>
      </pc:sldChg>
      <pc:sldChg chg="modSp mod">
        <pc:chgData name="Danett Pepito" userId="ddef1e2176689e9a" providerId="LiveId" clId="{B2185394-3AFD-42B2-9285-3B672C598A56}" dt="2022-03-23T05:25:30.939" v="3176" actId="207"/>
        <pc:sldMkLst>
          <pc:docMk/>
          <pc:sldMk cId="0" sldId="259"/>
        </pc:sldMkLst>
        <pc:spChg chg="mod">
          <ac:chgData name="Danett Pepito" userId="ddef1e2176689e9a" providerId="LiveId" clId="{B2185394-3AFD-42B2-9285-3B672C598A56}" dt="2022-03-23T05:25:30.939" v="3176" actId="207"/>
          <ac:spMkLst>
            <pc:docMk/>
            <pc:sldMk cId="0" sldId="259"/>
            <ac:spMk id="73" creationId="{00000000-0000-0000-0000-000000000000}"/>
          </ac:spMkLst>
        </pc:spChg>
      </pc:sldChg>
      <pc:sldChg chg="addSp modSp mod">
        <pc:chgData name="Danett Pepito" userId="ddef1e2176689e9a" providerId="LiveId" clId="{B2185394-3AFD-42B2-9285-3B672C598A56}" dt="2022-03-23T07:22:35.312" v="3199" actId="207"/>
        <pc:sldMkLst>
          <pc:docMk/>
          <pc:sldMk cId="0" sldId="260"/>
        </pc:sldMkLst>
        <pc:spChg chg="mod">
          <ac:chgData name="Danett Pepito" userId="ddef1e2176689e9a" providerId="LiveId" clId="{B2185394-3AFD-42B2-9285-3B672C598A56}" dt="2022-03-23T05:25:34.403" v="3177" actId="207"/>
          <ac:spMkLst>
            <pc:docMk/>
            <pc:sldMk cId="0" sldId="260"/>
            <ac:spMk id="78" creationId="{00000000-0000-0000-0000-000000000000}"/>
          </ac:spMkLst>
        </pc:spChg>
        <pc:graphicFrameChg chg="mod modGraphic">
          <ac:chgData name="Danett Pepito" userId="ddef1e2176689e9a" providerId="LiveId" clId="{B2185394-3AFD-42B2-9285-3B672C598A56}" dt="2022-03-23T07:22:35.312" v="3199" actId="207"/>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Sp mod">
        <pc:chgData name="Danett Pepito" userId="ddef1e2176689e9a" providerId="LiveId" clId="{B2185394-3AFD-42B2-9285-3B672C598A56}" dt="2022-03-23T05:24:24.450" v="3164" actId="207"/>
        <pc:sldMkLst>
          <pc:docMk/>
          <pc:sldMk cId="1320346451" sldId="263"/>
        </pc:sldMkLst>
        <pc:spChg chg="mod">
          <ac:chgData name="Danett Pepito" userId="ddef1e2176689e9a" providerId="LiveId" clId="{B2185394-3AFD-42B2-9285-3B672C598A56}" dt="2022-03-23T05:24:24.450" v="3164" actId="207"/>
          <ac:spMkLst>
            <pc:docMk/>
            <pc:sldMk cId="1320346451" sldId="263"/>
            <ac:spMk id="2" creationId="{5912979F-6922-40FD-B6E0-0506FA25714D}"/>
          </ac:spMkLst>
        </pc:spChg>
        <pc:spChg chg="mod">
          <ac:chgData name="Danett Pepito" userId="ddef1e2176689e9a" providerId="LiveId" clId="{B2185394-3AFD-42B2-9285-3B672C598A56}" dt="2022-03-23T05:24:24.450" v="3164" actId="207"/>
          <ac:spMkLst>
            <pc:docMk/>
            <pc:sldMk cId="1320346451" sldId="263"/>
            <ac:spMk id="3" creationId="{1EB42CE1-67BF-466B-8C2C-7F21A8892B1E}"/>
          </ac:spMkLst>
        </pc:spChg>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modSp mod">
        <pc:chgData name="Danett Pepito" userId="ddef1e2176689e9a" providerId="LiveId" clId="{B2185394-3AFD-42B2-9285-3B672C598A56}" dt="2022-03-23T05:24:20.061" v="3163" actId="207"/>
        <pc:sldMkLst>
          <pc:docMk/>
          <pc:sldMk cId="2682424228" sldId="264"/>
        </pc:sldMkLst>
        <pc:spChg chg="mod">
          <ac:chgData name="Danett Pepito" userId="ddef1e2176689e9a" providerId="LiveId" clId="{B2185394-3AFD-42B2-9285-3B672C598A56}" dt="2022-03-23T05:24:20.061" v="3163" actId="207"/>
          <ac:spMkLst>
            <pc:docMk/>
            <pc:sldMk cId="2682424228" sldId="264"/>
            <ac:spMk id="3" creationId="{1EB42CE1-67BF-466B-8C2C-7F21A8892B1E}"/>
          </ac:spMkLst>
        </pc:spChg>
        <pc:spChg chg="mod">
          <ac:chgData name="Danett Pepito" userId="ddef1e2176689e9a" providerId="LiveId" clId="{B2185394-3AFD-42B2-9285-3B672C598A56}" dt="2022-03-23T05:24:20.061" v="3163" actId="207"/>
          <ac:spMkLst>
            <pc:docMk/>
            <pc:sldMk cId="2682424228" sldId="264"/>
            <ac:spMk id="4" creationId="{4709D978-E5AD-4FAA-ADB4-C7CBB736D3B1}"/>
          </ac:spMkLst>
        </pc:spChg>
      </pc:sldChg>
      <pc:sldChg chg="modSp mod">
        <pc:chgData name="Danett Pepito" userId="ddef1e2176689e9a" providerId="LiveId" clId="{B2185394-3AFD-42B2-9285-3B672C598A56}" dt="2022-03-23T05:24:33.497" v="3166" actId="207"/>
        <pc:sldMkLst>
          <pc:docMk/>
          <pc:sldMk cId="1674096743" sldId="265"/>
        </pc:sldMkLst>
        <pc:spChg chg="mod">
          <ac:chgData name="Danett Pepito" userId="ddef1e2176689e9a" providerId="LiveId" clId="{B2185394-3AFD-42B2-9285-3B672C598A56}" dt="2022-03-23T05:24:33.497" v="3166" actId="207"/>
          <ac:spMkLst>
            <pc:docMk/>
            <pc:sldMk cId="1674096743" sldId="265"/>
            <ac:spMk id="2" creationId="{5912979F-6922-40FD-B6E0-0506FA25714D}"/>
          </ac:spMkLst>
        </pc:spChg>
        <pc:spChg chg="mod">
          <ac:chgData name="Danett Pepito" userId="ddef1e2176689e9a" providerId="LiveId" clId="{B2185394-3AFD-42B2-9285-3B672C598A56}" dt="2022-03-23T05:24:33.497" v="3166" actId="207"/>
          <ac:spMkLst>
            <pc:docMk/>
            <pc:sldMk cId="1674096743" sldId="265"/>
            <ac:spMk id="3" creationId="{1EB42CE1-67BF-466B-8C2C-7F21A8892B1E}"/>
          </ac:spMkLst>
        </pc:spChg>
      </pc:sldChg>
      <pc:sldChg chg="modSp mod">
        <pc:chgData name="Danett Pepito" userId="ddef1e2176689e9a" providerId="LiveId" clId="{B2185394-3AFD-42B2-9285-3B672C598A56}" dt="2022-03-23T05:24:37.241" v="3167" actId="207"/>
        <pc:sldMkLst>
          <pc:docMk/>
          <pc:sldMk cId="1508299609" sldId="266"/>
        </pc:sldMkLst>
        <pc:spChg chg="mod">
          <ac:chgData name="Danett Pepito" userId="ddef1e2176689e9a" providerId="LiveId" clId="{B2185394-3AFD-42B2-9285-3B672C598A56}" dt="2022-03-23T05:24:37.241" v="3167" actId="207"/>
          <ac:spMkLst>
            <pc:docMk/>
            <pc:sldMk cId="1508299609" sldId="266"/>
            <ac:spMk id="2" creationId="{5912979F-6922-40FD-B6E0-0506FA25714D}"/>
          </ac:spMkLst>
        </pc:spChg>
        <pc:spChg chg="mod">
          <ac:chgData name="Danett Pepito" userId="ddef1e2176689e9a" providerId="LiveId" clId="{B2185394-3AFD-42B2-9285-3B672C598A56}" dt="2022-03-23T05:24:37.241" v="3167" actId="207"/>
          <ac:spMkLst>
            <pc:docMk/>
            <pc:sldMk cId="1508299609" sldId="266"/>
            <ac:spMk id="3" creationId="{1EB42CE1-67BF-466B-8C2C-7F21A8892B1E}"/>
          </ac:spMkLst>
        </pc:spChg>
      </pc:sldChg>
      <pc:sldChg chg="modSp mod">
        <pc:chgData name="Danett Pepito" userId="ddef1e2176689e9a" providerId="LiveId" clId="{B2185394-3AFD-42B2-9285-3B672C598A56}" dt="2022-03-23T05:24:52.559" v="3168" actId="207"/>
        <pc:sldMkLst>
          <pc:docMk/>
          <pc:sldMk cId="3102438580" sldId="267"/>
        </pc:sldMkLst>
        <pc:spChg chg="mod">
          <ac:chgData name="Danett Pepito" userId="ddef1e2176689e9a" providerId="LiveId" clId="{B2185394-3AFD-42B2-9285-3B672C598A56}" dt="2022-03-23T05:24:52.559" v="3168" actId="207"/>
          <ac:spMkLst>
            <pc:docMk/>
            <pc:sldMk cId="3102438580" sldId="267"/>
            <ac:spMk id="2" creationId="{5912979F-6922-40FD-B6E0-0506FA25714D}"/>
          </ac:spMkLst>
        </pc:spChg>
        <pc:spChg chg="mod">
          <ac:chgData name="Danett Pepito" userId="ddef1e2176689e9a" providerId="LiveId" clId="{B2185394-3AFD-42B2-9285-3B672C598A56}" dt="2022-03-23T05:24:52.559" v="3168" actId="207"/>
          <ac:spMkLst>
            <pc:docMk/>
            <pc:sldMk cId="3102438580" sldId="267"/>
            <ac:spMk id="3" creationId="{1EB42CE1-67BF-466B-8C2C-7F21A8892B1E}"/>
          </ac:spMkLst>
        </pc:spChg>
      </pc:sldChg>
      <pc:sldChg chg="modSp mod">
        <pc:chgData name="Danett Pepito" userId="ddef1e2176689e9a" providerId="LiveId" clId="{B2185394-3AFD-42B2-9285-3B672C598A56}" dt="2022-03-23T05:25:22.123" v="3174" actId="20577"/>
        <pc:sldMkLst>
          <pc:docMk/>
          <pc:sldMk cId="1312020768" sldId="268"/>
        </pc:sldMkLst>
        <pc:spChg chg="mod">
          <ac:chgData name="Danett Pepito" userId="ddef1e2176689e9a" providerId="LiveId" clId="{B2185394-3AFD-42B2-9285-3B672C598A56}" dt="2022-03-23T05:24:56.701" v="3169" actId="207"/>
          <ac:spMkLst>
            <pc:docMk/>
            <pc:sldMk cId="1312020768" sldId="268"/>
            <ac:spMk id="2" creationId="{5912979F-6922-40FD-B6E0-0506FA25714D}"/>
          </ac:spMkLst>
        </pc:spChg>
        <pc:spChg chg="mod">
          <ac:chgData name="Danett Pepito" userId="ddef1e2176689e9a" providerId="LiveId" clId="{B2185394-3AFD-42B2-9285-3B672C598A56}" dt="2022-03-23T05:25:22.123" v="3174" actId="20577"/>
          <ac:spMkLst>
            <pc:docMk/>
            <pc:sldMk cId="1312020768" sldId="268"/>
            <ac:spMk id="3" creationId="{1EB42CE1-67BF-466B-8C2C-7F21A8892B1E}"/>
          </ac:spMkLst>
        </pc:spChg>
      </pc:sldChg>
      <pc:sldChg chg="modSp mod">
        <pc:chgData name="Danett Pepito" userId="ddef1e2176689e9a" providerId="LiveId" clId="{B2185394-3AFD-42B2-9285-3B672C598A56}" dt="2022-03-23T05:25:05.988" v="3171" actId="207"/>
        <pc:sldMkLst>
          <pc:docMk/>
          <pc:sldMk cId="777656967" sldId="269"/>
        </pc:sldMkLst>
        <pc:spChg chg="mod">
          <ac:chgData name="Danett Pepito" userId="ddef1e2176689e9a" providerId="LiveId" clId="{B2185394-3AFD-42B2-9285-3B672C598A56}" dt="2022-03-23T05:25:05.988" v="3171" actId="207"/>
          <ac:spMkLst>
            <pc:docMk/>
            <pc:sldMk cId="777656967" sldId="269"/>
            <ac:spMk id="2" creationId="{5912979F-6922-40FD-B6E0-0506FA25714D}"/>
          </ac:spMkLst>
        </pc:spChg>
        <pc:spChg chg="mod">
          <ac:chgData name="Danett Pepito" userId="ddef1e2176689e9a" providerId="LiveId" clId="{B2185394-3AFD-42B2-9285-3B672C598A56}" dt="2022-03-23T05:25:05.988" v="3171" actId="207"/>
          <ac:spMkLst>
            <pc:docMk/>
            <pc:sldMk cId="777656967" sldId="269"/>
            <ac:spMk id="3" creationId="{1EB42CE1-67BF-466B-8C2C-7F21A8892B1E}"/>
          </ac:spMkLst>
        </pc:spChg>
      </pc:sldChg>
      <pc:sldChg chg="modSp mod">
        <pc:chgData name="Danett Pepito" userId="ddef1e2176689e9a" providerId="LiveId" clId="{B2185394-3AFD-42B2-9285-3B672C598A56}" dt="2022-03-23T05:25:10.624" v="3172" actId="207"/>
        <pc:sldMkLst>
          <pc:docMk/>
          <pc:sldMk cId="3955449649" sldId="270"/>
        </pc:sldMkLst>
        <pc:spChg chg="mod">
          <ac:chgData name="Danett Pepito" userId="ddef1e2176689e9a" providerId="LiveId" clId="{B2185394-3AFD-42B2-9285-3B672C598A56}" dt="2022-03-23T05:25:10.624" v="3172" actId="207"/>
          <ac:spMkLst>
            <pc:docMk/>
            <pc:sldMk cId="3955449649" sldId="270"/>
            <ac:spMk id="2" creationId="{5912979F-6922-40FD-B6E0-0506FA25714D}"/>
          </ac:spMkLst>
        </pc:spChg>
        <pc:spChg chg="mod">
          <ac:chgData name="Danett Pepito" userId="ddef1e2176689e9a" providerId="LiveId" clId="{B2185394-3AFD-42B2-9285-3B672C598A56}" dt="2022-03-23T05:25:10.624" v="3172" actId="207"/>
          <ac:spMkLst>
            <pc:docMk/>
            <pc:sldMk cId="3955449649" sldId="270"/>
            <ac:spMk id="3" creationId="{1EB42CE1-67BF-466B-8C2C-7F21A8892B1E}"/>
          </ac:spMkLst>
        </pc:spChg>
      </pc:sldChg>
      <pc:sldChg chg="modSp mod">
        <pc:chgData name="Danett Pepito" userId="ddef1e2176689e9a" providerId="LiveId" clId="{B2185394-3AFD-42B2-9285-3B672C598A56}" dt="2022-03-23T05:25:15.078" v="3173" actId="207"/>
        <pc:sldMkLst>
          <pc:docMk/>
          <pc:sldMk cId="1415581040" sldId="271"/>
        </pc:sldMkLst>
        <pc:spChg chg="mod">
          <ac:chgData name="Danett Pepito" userId="ddef1e2176689e9a" providerId="LiveId" clId="{B2185394-3AFD-42B2-9285-3B672C598A56}" dt="2022-03-23T05:25:15.078" v="3173" actId="207"/>
          <ac:spMkLst>
            <pc:docMk/>
            <pc:sldMk cId="1415581040" sldId="271"/>
            <ac:spMk id="2" creationId="{5912979F-6922-40FD-B6E0-0506FA25714D}"/>
          </ac:spMkLst>
        </pc:spChg>
        <pc:spChg chg="mod">
          <ac:chgData name="Danett Pepito" userId="ddef1e2176689e9a" providerId="LiveId" clId="{B2185394-3AFD-42B2-9285-3B672C598A56}" dt="2022-03-23T05:25:15.078" v="3173" actId="207"/>
          <ac:spMkLst>
            <pc:docMk/>
            <pc:sldMk cId="1415581040" sldId="271"/>
            <ac:spMk id="3" creationId="{1EB42CE1-67BF-466B-8C2C-7F21A8892B1E}"/>
          </ac:spMkLst>
        </pc:spChg>
      </pc:sldChg>
      <pc:sldChg chg="addSp delSp modSp mod">
        <pc:chgData name="Danett Pepito" userId="ddef1e2176689e9a" providerId="LiveId" clId="{B2185394-3AFD-42B2-9285-3B672C598A56}" dt="2022-03-23T05:25:42.488" v="3180" actId="207"/>
        <pc:sldMkLst>
          <pc:docMk/>
          <pc:sldMk cId="2095003138" sldId="272"/>
        </pc:sldMkLst>
        <pc:spChg chg="mod">
          <ac:chgData name="Danett Pepito" userId="ddef1e2176689e9a" providerId="LiveId" clId="{B2185394-3AFD-42B2-9285-3B672C598A56}" dt="2022-03-23T05:25:42.488" v="3180" actId="20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23T07:22:44.818" v="3201" actId="207"/>
        <pc:sldMkLst>
          <pc:docMk/>
          <pc:sldMk cId="2116980625" sldId="273"/>
        </pc:sldMkLst>
        <pc:spChg chg="mod">
          <ac:chgData name="Danett Pepito" userId="ddef1e2176689e9a" providerId="LiveId" clId="{B2185394-3AFD-42B2-9285-3B672C598A56}" dt="2022-03-23T05:25:45.639" v="3181" actId="207"/>
          <ac:spMkLst>
            <pc:docMk/>
            <pc:sldMk cId="2116980625" sldId="273"/>
            <ac:spMk id="78" creationId="{00000000-0000-0000-0000-000000000000}"/>
          </ac:spMkLst>
        </pc:spChg>
        <pc:graphicFrameChg chg="mod modGraphic">
          <ac:chgData name="Danett Pepito" userId="ddef1e2176689e9a" providerId="LiveId" clId="{B2185394-3AFD-42B2-9285-3B672C598A56}" dt="2022-03-23T07:22:44.818" v="3201" actId="207"/>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23T05:26:13.011" v="3190" actId="207"/>
        <pc:sldMkLst>
          <pc:docMk/>
          <pc:sldMk cId="3443263372" sldId="274"/>
        </pc:sldMkLst>
        <pc:spChg chg="mod">
          <ac:chgData name="Danett Pepito" userId="ddef1e2176689e9a" providerId="LiveId" clId="{B2185394-3AFD-42B2-9285-3B672C598A56}" dt="2022-03-23T05:26:13.011" v="3190" actId="207"/>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23T07:22:56.842" v="3204" actId="207"/>
        <pc:sldMkLst>
          <pc:docMk/>
          <pc:sldMk cId="3297752779" sldId="275"/>
        </pc:sldMkLst>
        <pc:spChg chg="mod">
          <ac:chgData name="Danett Pepito" userId="ddef1e2176689e9a" providerId="LiveId" clId="{B2185394-3AFD-42B2-9285-3B672C598A56}" dt="2022-03-23T05:26:23.001" v="3191" actId="207"/>
          <ac:spMkLst>
            <pc:docMk/>
            <pc:sldMk cId="3297752779" sldId="275"/>
            <ac:spMk id="78" creationId="{00000000-0000-0000-0000-000000000000}"/>
          </ac:spMkLst>
        </pc:spChg>
        <pc:graphicFrameChg chg="mod modGraphic">
          <ac:chgData name="Danett Pepito" userId="ddef1e2176689e9a" providerId="LiveId" clId="{B2185394-3AFD-42B2-9285-3B672C598A56}" dt="2022-03-23T07:22:56.842" v="3204" actId="207"/>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23T07:23:46.122" v="3215" actId="207"/>
        <pc:sldMkLst>
          <pc:docMk/>
          <pc:sldMk cId="3721456388" sldId="276"/>
        </pc:sldMkLst>
        <pc:spChg chg="mod">
          <ac:chgData name="Danett Pepito" userId="ddef1e2176689e9a" providerId="LiveId" clId="{B2185394-3AFD-42B2-9285-3B672C598A56}" dt="2022-03-23T07:23:46.122" v="3215" actId="20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3T07:24:03.702" v="3223" actId="207"/>
        <pc:sldMkLst>
          <pc:docMk/>
          <pc:sldMk cId="1404000423" sldId="277"/>
        </pc:sldMkLst>
        <pc:spChg chg="mod">
          <ac:chgData name="Danett Pepito" userId="ddef1e2176689e9a" providerId="LiveId" clId="{B2185394-3AFD-42B2-9285-3B672C598A56}" dt="2022-03-23T07:23:52.529" v="3218" actId="1076"/>
          <ac:spMkLst>
            <pc:docMk/>
            <pc:sldMk cId="1404000423" sldId="277"/>
            <ac:spMk id="78" creationId="{00000000-0000-0000-0000-000000000000}"/>
          </ac:spMkLst>
        </pc:spChg>
        <pc:graphicFrameChg chg="mod modGraphic">
          <ac:chgData name="Danett Pepito" userId="ddef1e2176689e9a" providerId="LiveId" clId="{B2185394-3AFD-42B2-9285-3B672C598A56}" dt="2022-03-23T07:24:03.702" v="3223" actId="207"/>
          <ac:graphicFrameMkLst>
            <pc:docMk/>
            <pc:sldMk cId="1404000423" sldId="277"/>
            <ac:graphicFrameMk id="79" creationId="{00000000-0000-0000-0000-000000000000}"/>
          </ac:graphicFrameMkLst>
        </pc:graphicFrameChg>
        <pc:picChg chg="add mod ord">
          <ac:chgData name="Danett Pepito" userId="ddef1e2176689e9a" providerId="LiveId" clId="{B2185394-3AFD-42B2-9285-3B672C598A56}" dt="2022-03-23T07:23:52.529" v="3218" actId="1076"/>
          <ac:picMkLst>
            <pc:docMk/>
            <pc:sldMk cId="1404000423" sldId="277"/>
            <ac:picMk id="3" creationId="{EFC1080B-085B-408B-A3FE-9A35E538D220}"/>
          </ac:picMkLst>
        </pc:picChg>
        <pc:picChg chg="add mod">
          <ac:chgData name="Danett Pepito" userId="ddef1e2176689e9a" providerId="LiveId" clId="{B2185394-3AFD-42B2-9285-3B672C598A56}" dt="2022-03-23T07:23:59.838" v="3220" actId="14100"/>
          <ac:picMkLst>
            <pc:docMk/>
            <pc:sldMk cId="1404000423" sldId="277"/>
            <ac:picMk id="4" creationId="{463C1742-A708-41CF-9ECC-241D0A961BE3}"/>
          </ac:picMkLst>
        </pc:picChg>
        <pc:picChg chg="add mod">
          <ac:chgData name="Danett Pepito" userId="ddef1e2176689e9a" providerId="LiveId" clId="{B2185394-3AFD-42B2-9285-3B672C598A56}" dt="2022-03-23T07:24:01.574" v="3222" actId="1076"/>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3T07:24:21.961" v="3228" actId="207"/>
        <pc:sldMkLst>
          <pc:docMk/>
          <pc:sldMk cId="1844760190" sldId="278"/>
        </pc:sldMkLst>
        <pc:spChg chg="mod">
          <ac:chgData name="Danett Pepito" userId="ddef1e2176689e9a" providerId="LiveId" clId="{B2185394-3AFD-42B2-9285-3B672C598A56}" dt="2022-03-23T07:24:21.961" v="3228" actId="207"/>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3T07:24:25.232" v="3229" actId="207"/>
        <pc:sldMkLst>
          <pc:docMk/>
          <pc:sldMk cId="3724268218" sldId="279"/>
        </pc:sldMkLst>
        <pc:spChg chg="mod">
          <ac:chgData name="Danett Pepito" userId="ddef1e2176689e9a" providerId="LiveId" clId="{B2185394-3AFD-42B2-9285-3B672C598A56}" dt="2022-03-23T07:24:25.232" v="3229" actId="20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3T07:24:40.182" v="3234" actId="207"/>
        <pc:sldMkLst>
          <pc:docMk/>
          <pc:sldMk cId="3240135051" sldId="280"/>
        </pc:sldMkLst>
        <pc:spChg chg="mod">
          <ac:chgData name="Danett Pepito" userId="ddef1e2176689e9a" providerId="LiveId" clId="{B2185394-3AFD-42B2-9285-3B672C598A56}" dt="2022-03-23T07:24:40.182" v="3234" actId="20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3T07:24:43.143" v="3235" actId="207"/>
        <pc:sldMkLst>
          <pc:docMk/>
          <pc:sldMk cId="4032040323" sldId="281"/>
        </pc:sldMkLst>
        <pc:spChg chg="mod">
          <ac:chgData name="Danett Pepito" userId="ddef1e2176689e9a" providerId="LiveId" clId="{B2185394-3AFD-42B2-9285-3B672C598A56}" dt="2022-03-23T07:24:43.143" v="3235" actId="207"/>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addSp delSp modSp mod">
        <pc:chgData name="Danett Pepito" userId="ddef1e2176689e9a" providerId="LiveId" clId="{B2185394-3AFD-42B2-9285-3B672C598A56}" dt="2022-03-23T23:18:11.362" v="3590" actId="20577"/>
        <pc:sldMkLst>
          <pc:docMk/>
          <pc:sldMk cId="146530540" sldId="282"/>
        </pc:sldMkLst>
        <pc:spChg chg="mod">
          <ac:chgData name="Danett Pepito" userId="ddef1e2176689e9a" providerId="LiveId" clId="{B2185394-3AFD-42B2-9285-3B672C598A56}" dt="2022-03-23T23:18:11.362" v="3590" actId="20577"/>
          <ac:spMkLst>
            <pc:docMk/>
            <pc:sldMk cId="146530540" sldId="282"/>
            <ac:spMk id="2" creationId="{A5C911E6-3C3A-4332-8ACE-3B722DAE8165}"/>
          </ac:spMkLst>
        </pc:spChg>
        <pc:spChg chg="del">
          <ac:chgData name="Danett Pepito" userId="ddef1e2176689e9a" providerId="LiveId" clId="{B2185394-3AFD-42B2-9285-3B672C598A56}" dt="2022-03-23T07:28:33.816" v="3269" actId="478"/>
          <ac:spMkLst>
            <pc:docMk/>
            <pc:sldMk cId="146530540" sldId="282"/>
            <ac:spMk id="3" creationId="{E4BDDDBC-7BAC-45B1-A8EA-6098ACA6CFE7}"/>
          </ac:spMkLst>
        </pc:spChg>
        <pc:spChg chg="add del mod">
          <ac:chgData name="Danett Pepito" userId="ddef1e2176689e9a" providerId="LiveId" clId="{B2185394-3AFD-42B2-9285-3B672C598A56}" dt="2022-03-23T07:28:36.154" v="3270" actId="478"/>
          <ac:spMkLst>
            <pc:docMk/>
            <pc:sldMk cId="146530540" sldId="282"/>
            <ac:spMk id="7" creationId="{90DAD481-9ACE-4EAC-937A-E29C895615BA}"/>
          </ac:spMkLst>
        </pc:spChg>
        <pc:picChg chg="add ord">
          <ac:chgData name="Danett Pepito" userId="ddef1e2176689e9a" providerId="LiveId" clId="{B2185394-3AFD-42B2-9285-3B672C598A56}" dt="2022-03-23T07:28:18.803" v="3263" actId="167"/>
          <ac:picMkLst>
            <pc:docMk/>
            <pc:sldMk cId="146530540" sldId="282"/>
            <ac:picMk id="5" creationId="{34BA4A14-E005-48C3-9D5C-88B54B9B0A56}"/>
          </ac:picMkLst>
        </pc:picChg>
      </pc:sldChg>
      <pc:sldChg chg="addSp delSp modSp mod">
        <pc:chgData name="Danett Pepito" userId="ddef1e2176689e9a" providerId="LiveId" clId="{B2185394-3AFD-42B2-9285-3B672C598A56}" dt="2022-03-26T05:20:17.676" v="4750" actId="478"/>
        <pc:sldMkLst>
          <pc:docMk/>
          <pc:sldMk cId="1781413307" sldId="288"/>
        </pc:sldMkLst>
        <pc:spChg chg="add del mod">
          <ac:chgData name="Danett Pepito" userId="ddef1e2176689e9a" providerId="LiveId" clId="{B2185394-3AFD-42B2-9285-3B672C598A56}" dt="2022-03-23T23:15:55.781" v="3569"/>
          <ac:spMkLst>
            <pc:docMk/>
            <pc:sldMk cId="1781413307" sldId="288"/>
            <ac:spMk id="6" creationId="{7868D4BE-6607-474E-B974-EC79956246A7}"/>
          </ac:spMkLst>
        </pc:spChg>
        <pc:spChg chg="add mod">
          <ac:chgData name="Danett Pepito" userId="ddef1e2176689e9a" providerId="LiveId" clId="{B2185394-3AFD-42B2-9285-3B672C598A56}" dt="2022-03-23T23:17:28.491" v="3587" actId="207"/>
          <ac:spMkLst>
            <pc:docMk/>
            <pc:sldMk cId="1781413307" sldId="288"/>
            <ac:spMk id="7" creationId="{2BA1B96F-39D9-4C94-8D0C-E0796D16F7FE}"/>
          </ac:spMkLst>
        </pc:spChg>
        <pc:spChg chg="mod">
          <ac:chgData name="Danett Pepito" userId="ddef1e2176689e9a" providerId="LiveId" clId="{B2185394-3AFD-42B2-9285-3B672C598A56}" dt="2022-03-23T23:20:30.443" v="3635" actId="1076"/>
          <ac:spMkLst>
            <pc:docMk/>
            <pc:sldMk cId="1781413307" sldId="288"/>
            <ac:spMk id="73" creationId="{00000000-0000-0000-0000-000000000000}"/>
          </ac:spMkLst>
        </pc:spChg>
        <pc:picChg chg="add ord">
          <ac:chgData name="Danett Pepito" userId="ddef1e2176689e9a" providerId="LiveId" clId="{B2185394-3AFD-42B2-9285-3B672C598A56}" dt="2022-03-23T23:08:58.763" v="3274" actId="167"/>
          <ac:picMkLst>
            <pc:docMk/>
            <pc:sldMk cId="1781413307" sldId="288"/>
            <ac:picMk id="3" creationId="{9EDB4803-95F0-4A1C-B10E-F3F0EC759725}"/>
          </ac:picMkLst>
        </pc:picChg>
        <pc:picChg chg="add del mod">
          <ac:chgData name="Danett Pepito" userId="ddef1e2176689e9a" providerId="LiveId" clId="{B2185394-3AFD-42B2-9285-3B672C598A56}" dt="2022-03-23T23:15:55.772" v="3567" actId="478"/>
          <ac:picMkLst>
            <pc:docMk/>
            <pc:sldMk cId="1781413307" sldId="288"/>
            <ac:picMk id="5" creationId="{13FF11A3-512E-4194-95AB-EF5270D4BB08}"/>
          </ac:picMkLst>
        </pc:picChg>
        <pc:picChg chg="add del mod modCrop">
          <ac:chgData name="Danett Pepito" userId="ddef1e2176689e9a" providerId="LiveId" clId="{B2185394-3AFD-42B2-9285-3B672C598A56}" dt="2022-03-26T05:20:17.676" v="4750" actId="478"/>
          <ac:picMkLst>
            <pc:docMk/>
            <pc:sldMk cId="1781413307" sldId="288"/>
            <ac:picMk id="9" creationId="{2859084D-5BBC-4901-99AF-7C2AF1FBA691}"/>
          </ac:picMkLst>
        </pc:picChg>
      </pc:sldChg>
      <pc:sldChg chg="addSp delSp modSp mod">
        <pc:chgData name="Danett Pepito" userId="ddef1e2176689e9a" providerId="LiveId" clId="{B2185394-3AFD-42B2-9285-3B672C598A56}" dt="2022-03-23T05:25:26.673" v="3175" actId="207"/>
        <pc:sldMkLst>
          <pc:docMk/>
          <pc:sldMk cId="2034292874" sldId="289"/>
        </pc:sldMkLst>
        <pc:spChg chg="mod">
          <ac:chgData name="Danett Pepito" userId="ddef1e2176689e9a" providerId="LiveId" clId="{B2185394-3AFD-42B2-9285-3B672C598A56}" dt="2022-03-23T05:25:26.673" v="3175" actId="207"/>
          <ac:spMkLst>
            <pc:docMk/>
            <pc:sldMk cId="2034292874" sldId="289"/>
            <ac:spMk id="2" creationId="{A5C911E6-3C3A-4332-8ACE-3B722DAE8165}"/>
          </ac:spMkLst>
        </pc:spChg>
        <pc:spChg chg="del">
          <ac:chgData name="Danett Pepito" userId="ddef1e2176689e9a" providerId="LiveId" clId="{B2185394-3AFD-42B2-9285-3B672C598A56}" dt="2022-03-23T05:22:58.541" v="3152" actId="478"/>
          <ac:spMkLst>
            <pc:docMk/>
            <pc:sldMk cId="2034292874" sldId="289"/>
            <ac:spMk id="3" creationId="{E4BDDDBC-7BAC-45B1-A8EA-6098ACA6CFE7}"/>
          </ac:spMkLst>
        </pc:spChg>
        <pc:spChg chg="add del mod">
          <ac:chgData name="Danett Pepito" userId="ddef1e2176689e9a" providerId="LiveId" clId="{B2185394-3AFD-42B2-9285-3B672C598A56}" dt="2022-03-23T05:23:03.013" v="3155" actId="478"/>
          <ac:spMkLst>
            <pc:docMk/>
            <pc:sldMk cId="2034292874" sldId="289"/>
            <ac:spMk id="6" creationId="{B446E0F2-0CE8-41FC-9EB0-8F59E0C573C2}"/>
          </ac:spMkLst>
        </pc:spChg>
        <pc:picChg chg="add del mod ord">
          <ac:chgData name="Danett Pepito" userId="ddef1e2176689e9a" providerId="LiveId" clId="{B2185394-3AFD-42B2-9285-3B672C598A56}" dt="2022-03-23T05:23:01.284" v="3154" actId="478"/>
          <ac:picMkLst>
            <pc:docMk/>
            <pc:sldMk cId="2034292874" sldId="289"/>
            <ac:picMk id="4" creationId="{1521DF45-E7A1-4855-8A89-309A88B647BF}"/>
          </ac:picMkLst>
        </pc:picChg>
      </pc:sldChg>
      <pc:sldChg chg="addSp modSp mod ord">
        <pc:chgData name="Danett Pepito" userId="ddef1e2176689e9a" providerId="LiveId" clId="{B2185394-3AFD-42B2-9285-3B672C598A56}" dt="2022-03-26T06:24:52.495" v="4754" actId="207"/>
        <pc:sldMkLst>
          <pc:docMk/>
          <pc:sldMk cId="3394932069" sldId="290"/>
        </pc:sldMkLst>
        <pc:spChg chg="mod">
          <ac:chgData name="Danett Pepito" userId="ddef1e2176689e9a" providerId="LiveId" clId="{B2185394-3AFD-42B2-9285-3B672C598A56}" dt="2022-03-26T06:24:52.495" v="4754" actId="207"/>
          <ac:spMkLst>
            <pc:docMk/>
            <pc:sldMk cId="3394932069" sldId="290"/>
            <ac:spMk id="73" creationId="{00000000-0000-0000-0000-000000000000}"/>
          </ac:spMkLst>
        </pc:spChg>
        <pc:picChg chg="add mod ord">
          <ac:chgData name="Danett Pepito" userId="ddef1e2176689e9a" providerId="LiveId" clId="{B2185394-3AFD-42B2-9285-3B672C598A56}" dt="2022-03-23T23:09:22.463" v="3285" actId="167"/>
          <ac:picMkLst>
            <pc:docMk/>
            <pc:sldMk cId="3394932069" sldId="290"/>
            <ac:picMk id="3" creationId="{51C151AD-543C-4382-8CC0-1D49993956B6}"/>
          </ac:picMkLst>
        </pc:picChg>
      </pc:sldChg>
      <pc:sldChg chg="modSp mod">
        <pc:chgData name="Danett Pepito" userId="ddef1e2176689e9a" providerId="LiveId" clId="{B2185394-3AFD-42B2-9285-3B672C598A56}" dt="2022-03-23T05:24:28.428" v="3165" actId="207"/>
        <pc:sldMkLst>
          <pc:docMk/>
          <pc:sldMk cId="3394205575" sldId="293"/>
        </pc:sldMkLst>
        <pc:spChg chg="mod">
          <ac:chgData name="Danett Pepito" userId="ddef1e2176689e9a" providerId="LiveId" clId="{B2185394-3AFD-42B2-9285-3B672C598A56}" dt="2022-03-23T05:24:28.428" v="3165" actId="207"/>
          <ac:spMkLst>
            <pc:docMk/>
            <pc:sldMk cId="3394205575" sldId="293"/>
            <ac:spMk id="4" creationId="{0B8113B3-C08C-4D99-B93F-58371E1161C2}"/>
          </ac:spMkLst>
        </pc:spChg>
        <pc:spChg chg="mod">
          <ac:chgData name="Danett Pepito" userId="ddef1e2176689e9a" providerId="LiveId" clId="{B2185394-3AFD-42B2-9285-3B672C598A56}" dt="2022-03-23T05:24:28.428" v="3165" actId="207"/>
          <ac:spMkLst>
            <pc:docMk/>
            <pc:sldMk cId="3394205575" sldId="293"/>
            <ac:spMk id="54" creationId="{00000000-0000-0000-0000-000000000000}"/>
          </ac:spMkLst>
        </pc:spChg>
      </pc:sldChg>
      <pc:sldChg chg="addSp delSp modSp add mod">
        <pc:chgData name="Danett Pepito" userId="ddef1e2176689e9a" providerId="LiveId" clId="{B2185394-3AFD-42B2-9285-3B672C598A56}" dt="2022-03-23T05:25:36.699" v="3178" actId="207"/>
        <pc:sldMkLst>
          <pc:docMk/>
          <pc:sldMk cId="420956058" sldId="294"/>
        </pc:sldMkLst>
        <pc:spChg chg="mod">
          <ac:chgData name="Danett Pepito" userId="ddef1e2176689e9a" providerId="LiveId" clId="{B2185394-3AFD-42B2-9285-3B672C598A56}" dt="2022-03-23T05:25:36.699" v="3178" actId="20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23T07:22:41.405" v="3200" actId="207"/>
        <pc:sldMkLst>
          <pc:docMk/>
          <pc:sldMk cId="3990411387" sldId="296"/>
        </pc:sldMkLst>
        <pc:spChg chg="mod">
          <ac:chgData name="Danett Pepito" userId="ddef1e2176689e9a" providerId="LiveId" clId="{B2185394-3AFD-42B2-9285-3B672C598A56}" dt="2022-03-23T05:25:39.358" v="3179" actId="207"/>
          <ac:spMkLst>
            <pc:docMk/>
            <pc:sldMk cId="3990411387" sldId="296"/>
            <ac:spMk id="78" creationId="{00000000-0000-0000-0000-000000000000}"/>
          </ac:spMkLst>
        </pc:spChg>
        <pc:graphicFrameChg chg="modGraphic">
          <ac:chgData name="Danett Pepito" userId="ddef1e2176689e9a" providerId="LiveId" clId="{B2185394-3AFD-42B2-9285-3B672C598A56}" dt="2022-03-23T07:22:41.405" v="3200" actId="207"/>
          <ac:graphicFrameMkLst>
            <pc:docMk/>
            <pc:sldMk cId="3990411387" sldId="296"/>
            <ac:graphicFrameMk id="79" creationId="{00000000-0000-0000-0000-000000000000}"/>
          </ac:graphicFrameMkLst>
        </pc:graphicFrame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23T05:25:49.557" v="3182" actId="207"/>
        <pc:sldMkLst>
          <pc:docMk/>
          <pc:sldMk cId="516751279" sldId="297"/>
        </pc:sldMkLst>
        <pc:spChg chg="mod">
          <ac:chgData name="Danett Pepito" userId="ddef1e2176689e9a" providerId="LiveId" clId="{B2185394-3AFD-42B2-9285-3B672C598A56}" dt="2022-03-23T05:25:49.557" v="3182" actId="20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23T07:22:48.508" v="3202" actId="207"/>
        <pc:sldMkLst>
          <pc:docMk/>
          <pc:sldMk cId="1747096563" sldId="298"/>
        </pc:sldMkLst>
        <pc:spChg chg="mod">
          <ac:chgData name="Danett Pepito" userId="ddef1e2176689e9a" providerId="LiveId" clId="{B2185394-3AFD-42B2-9285-3B672C598A56}" dt="2022-03-23T05:25:53.345" v="3183" actId="207"/>
          <ac:spMkLst>
            <pc:docMk/>
            <pc:sldMk cId="1747096563" sldId="298"/>
            <ac:spMk id="78" creationId="{00000000-0000-0000-0000-000000000000}"/>
          </ac:spMkLst>
        </pc:spChg>
        <pc:graphicFrameChg chg="modGraphic">
          <ac:chgData name="Danett Pepito" userId="ddef1e2176689e9a" providerId="LiveId" clId="{B2185394-3AFD-42B2-9285-3B672C598A56}" dt="2022-03-23T07:22:48.508" v="3202" actId="207"/>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23T05:25:55.977" v="3184" actId="207"/>
        <pc:sldMkLst>
          <pc:docMk/>
          <pc:sldMk cId="2176582634" sldId="299"/>
        </pc:sldMkLst>
        <pc:spChg chg="mod">
          <ac:chgData name="Danett Pepito" userId="ddef1e2176689e9a" providerId="LiveId" clId="{B2185394-3AFD-42B2-9285-3B672C598A56}" dt="2022-03-23T05:25:55.977" v="3184" actId="20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23T05:26:39.596" v="3193" actId="207"/>
        <pc:sldMkLst>
          <pc:docMk/>
          <pc:sldMk cId="1438842090" sldId="300"/>
        </pc:sldMkLst>
        <pc:spChg chg="mod">
          <ac:chgData name="Danett Pepito" userId="ddef1e2176689e9a" providerId="LiveId" clId="{B2185394-3AFD-42B2-9285-3B672C598A56}" dt="2022-03-23T05:25:58.719" v="3185" actId="207"/>
          <ac:spMkLst>
            <pc:docMk/>
            <pc:sldMk cId="1438842090" sldId="300"/>
            <ac:spMk id="78" creationId="{00000000-0000-0000-0000-000000000000}"/>
          </ac:spMkLst>
        </pc:spChg>
        <pc:graphicFrameChg chg="mod modGraphic">
          <ac:chgData name="Danett Pepito" userId="ddef1e2176689e9a" providerId="LiveId" clId="{B2185394-3AFD-42B2-9285-3B672C598A56}" dt="2022-03-23T05:26:39.596" v="3193" actId="207"/>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23T05:26:01.141" v="3186" actId="207"/>
        <pc:sldMkLst>
          <pc:docMk/>
          <pc:sldMk cId="2527487919" sldId="301"/>
        </pc:sldMkLst>
        <pc:spChg chg="mod">
          <ac:chgData name="Danett Pepito" userId="ddef1e2176689e9a" providerId="LiveId" clId="{B2185394-3AFD-42B2-9285-3B672C598A56}" dt="2022-03-23T05:26:01.141" v="3186" actId="20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23T05:26:35.949" v="3192" actId="207"/>
        <pc:sldMkLst>
          <pc:docMk/>
          <pc:sldMk cId="1373800447" sldId="302"/>
        </pc:sldMkLst>
        <pc:spChg chg="mod">
          <ac:chgData name="Danett Pepito" userId="ddef1e2176689e9a" providerId="LiveId" clId="{B2185394-3AFD-42B2-9285-3B672C598A56}" dt="2022-03-23T05:26:03.757" v="3187" actId="207"/>
          <ac:spMkLst>
            <pc:docMk/>
            <pc:sldMk cId="1373800447" sldId="302"/>
            <ac:spMk id="78" creationId="{00000000-0000-0000-0000-000000000000}"/>
          </ac:spMkLst>
        </pc:spChg>
        <pc:graphicFrameChg chg="mod modGraphic">
          <ac:chgData name="Danett Pepito" userId="ddef1e2176689e9a" providerId="LiveId" clId="{B2185394-3AFD-42B2-9285-3B672C598A56}" dt="2022-03-23T05:26:35.949" v="3192" actId="207"/>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23T05:26:06.441" v="3188" actId="207"/>
        <pc:sldMkLst>
          <pc:docMk/>
          <pc:sldMk cId="524099565" sldId="303"/>
        </pc:sldMkLst>
        <pc:spChg chg="mod">
          <ac:chgData name="Danett Pepito" userId="ddef1e2176689e9a" providerId="LiveId" clId="{B2185394-3AFD-42B2-9285-3B672C598A56}" dt="2022-03-23T05:26:06.441" v="3188" actId="20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23T07:22:53.378" v="3203" actId="207"/>
        <pc:sldMkLst>
          <pc:docMk/>
          <pc:sldMk cId="87919818" sldId="304"/>
        </pc:sldMkLst>
        <pc:spChg chg="mod">
          <ac:chgData name="Danett Pepito" userId="ddef1e2176689e9a" providerId="LiveId" clId="{B2185394-3AFD-42B2-9285-3B672C598A56}" dt="2022-03-23T05:26:09.943" v="3189" actId="207"/>
          <ac:spMkLst>
            <pc:docMk/>
            <pc:sldMk cId="87919818" sldId="304"/>
            <ac:spMk id="78" creationId="{00000000-0000-0000-0000-000000000000}"/>
          </ac:spMkLst>
        </pc:spChg>
        <pc:graphicFrameChg chg="mod modGraphic">
          <ac:chgData name="Danett Pepito" userId="ddef1e2176689e9a" providerId="LiveId" clId="{B2185394-3AFD-42B2-9285-3B672C598A56}" dt="2022-03-23T07:22:53.378" v="3203" actId="207"/>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23T07:23:01.605" v="3205" actId="207"/>
        <pc:sldMkLst>
          <pc:docMk/>
          <pc:sldMk cId="2668271614" sldId="305"/>
        </pc:sldMkLst>
        <pc:spChg chg="mod">
          <ac:chgData name="Danett Pepito" userId="ddef1e2176689e9a" providerId="LiveId" clId="{B2185394-3AFD-42B2-9285-3B672C598A56}" dt="2022-03-23T07:23:01.605" v="3205" actId="20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23T07:23:06.183" v="3207" actId="207"/>
        <pc:sldMkLst>
          <pc:docMk/>
          <pc:sldMk cId="3510681486" sldId="306"/>
        </pc:sldMkLst>
        <pc:spChg chg="mod">
          <ac:chgData name="Danett Pepito" userId="ddef1e2176689e9a" providerId="LiveId" clId="{B2185394-3AFD-42B2-9285-3B672C598A56}" dt="2022-03-23T07:23:04.362" v="3206" actId="207"/>
          <ac:spMkLst>
            <pc:docMk/>
            <pc:sldMk cId="3510681486" sldId="306"/>
            <ac:spMk id="78" creationId="{00000000-0000-0000-0000-000000000000}"/>
          </ac:spMkLst>
        </pc:spChg>
        <pc:graphicFrameChg chg="mod modGraphic">
          <ac:chgData name="Danett Pepito" userId="ddef1e2176689e9a" providerId="LiveId" clId="{B2185394-3AFD-42B2-9285-3B672C598A56}" dt="2022-03-23T07:23:06.183" v="3207" actId="207"/>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23T07:23:12.939" v="3208" actId="207"/>
        <pc:sldMkLst>
          <pc:docMk/>
          <pc:sldMk cId="2649941256" sldId="307"/>
        </pc:sldMkLst>
        <pc:spChg chg="mod">
          <ac:chgData name="Danett Pepito" userId="ddef1e2176689e9a" providerId="LiveId" clId="{B2185394-3AFD-42B2-9285-3B672C598A56}" dt="2022-03-23T07:23:12.939" v="3208" actId="20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23T07:23:31.904" v="3212" actId="207"/>
        <pc:sldMkLst>
          <pc:docMk/>
          <pc:sldMk cId="1238541858" sldId="308"/>
        </pc:sldMkLst>
        <pc:spChg chg="mod">
          <ac:chgData name="Danett Pepito" userId="ddef1e2176689e9a" providerId="LiveId" clId="{B2185394-3AFD-42B2-9285-3B672C598A56}" dt="2022-03-23T07:23:26.129" v="3211" actId="1076"/>
          <ac:spMkLst>
            <pc:docMk/>
            <pc:sldMk cId="1238541858" sldId="308"/>
            <ac:spMk id="78" creationId="{00000000-0000-0000-0000-000000000000}"/>
          </ac:spMkLst>
        </pc:spChg>
        <pc:graphicFrameChg chg="mod modGraphic">
          <ac:chgData name="Danett Pepito" userId="ddef1e2176689e9a" providerId="LiveId" clId="{B2185394-3AFD-42B2-9285-3B672C598A56}" dt="2022-03-23T07:23:31.904" v="3212" actId="207"/>
          <ac:graphicFrameMkLst>
            <pc:docMk/>
            <pc:sldMk cId="1238541858" sldId="308"/>
            <ac:graphicFrameMk id="79" creationId="{00000000-0000-0000-0000-000000000000}"/>
          </ac:graphicFrameMkLst>
        </pc:graphicFrame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mod">
          <ac:chgData name="Danett Pepito" userId="ddef1e2176689e9a" providerId="LiveId" clId="{B2185394-3AFD-42B2-9285-3B672C598A56}" dt="2022-03-23T07:23:26.129" v="3211" actId="1076"/>
          <ac:picMkLst>
            <pc:docMk/>
            <pc:sldMk cId="1238541858" sldId="308"/>
            <ac:picMk id="4" creationId="{446BBD1D-F3F0-49A6-9D34-8F3222CF8E18}"/>
          </ac:picMkLst>
        </pc:picChg>
        <pc:picChg chg="add mod">
          <ac:chgData name="Danett Pepito" userId="ddef1e2176689e9a" providerId="LiveId" clId="{B2185394-3AFD-42B2-9285-3B672C598A56}" dt="2022-03-23T07:23:26.129" v="3211"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23T07:23:26.129" v="3211"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23T07:23:34.194" v="3213" actId="207"/>
        <pc:sldMkLst>
          <pc:docMk/>
          <pc:sldMk cId="2496680009" sldId="309"/>
        </pc:sldMkLst>
        <pc:spChg chg="mod">
          <ac:chgData name="Danett Pepito" userId="ddef1e2176689e9a" providerId="LiveId" clId="{B2185394-3AFD-42B2-9285-3B672C598A56}" dt="2022-03-23T07:23:34.194" v="3213" actId="20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23T07:23:37.537" v="3214" actId="207"/>
        <pc:sldMkLst>
          <pc:docMk/>
          <pc:sldMk cId="640402831" sldId="310"/>
        </pc:sldMkLst>
        <pc:spChg chg="mod">
          <ac:chgData name="Danett Pepito" userId="ddef1e2176689e9a" providerId="LiveId" clId="{B2185394-3AFD-42B2-9285-3B672C598A56}" dt="2022-03-23T07:23:37.537" v="3214" actId="20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3T07:24:06.954" v="3224" actId="207"/>
        <pc:sldMkLst>
          <pc:docMk/>
          <pc:sldMk cId="3730808626" sldId="311"/>
        </pc:sldMkLst>
        <pc:spChg chg="mod">
          <ac:chgData name="Danett Pepito" userId="ddef1e2176689e9a" providerId="LiveId" clId="{B2185394-3AFD-42B2-9285-3B672C598A56}" dt="2022-03-23T07:24:06.954" v="3224" actId="20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3T07:24:10.246" v="3225" actId="207"/>
        <pc:sldMkLst>
          <pc:docMk/>
          <pc:sldMk cId="1330650754" sldId="312"/>
        </pc:sldMkLst>
        <pc:spChg chg="mod">
          <ac:chgData name="Danett Pepito" userId="ddef1e2176689e9a" providerId="LiveId" clId="{B2185394-3AFD-42B2-9285-3B672C598A56}" dt="2022-03-23T07:24:10.246" v="3225" actId="20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3T07:24:15.740" v="3226" actId="207"/>
        <pc:sldMkLst>
          <pc:docMk/>
          <pc:sldMk cId="58051393" sldId="313"/>
        </pc:sldMkLst>
        <pc:spChg chg="mod">
          <ac:chgData name="Danett Pepito" userId="ddef1e2176689e9a" providerId="LiveId" clId="{B2185394-3AFD-42B2-9285-3B672C598A56}" dt="2022-03-23T07:24:15.740" v="3226" actId="207"/>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3T07:24:18.636" v="3227" actId="207"/>
        <pc:sldMkLst>
          <pc:docMk/>
          <pc:sldMk cId="2389219004" sldId="314"/>
        </pc:sldMkLst>
        <pc:spChg chg="mod">
          <ac:chgData name="Danett Pepito" userId="ddef1e2176689e9a" providerId="LiveId" clId="{B2185394-3AFD-42B2-9285-3B672C598A56}" dt="2022-03-23T07:24:18.636" v="3227" actId="20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3T07:24:27.876" v="3230" actId="207"/>
        <pc:sldMkLst>
          <pc:docMk/>
          <pc:sldMk cId="1422053013" sldId="315"/>
        </pc:sldMkLst>
        <pc:spChg chg="mod">
          <ac:chgData name="Danett Pepito" userId="ddef1e2176689e9a" providerId="LiveId" clId="{B2185394-3AFD-42B2-9285-3B672C598A56}" dt="2022-03-23T07:24:27.876" v="3230" actId="207"/>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3T07:24:30.863" v="3231" actId="207"/>
        <pc:sldMkLst>
          <pc:docMk/>
          <pc:sldMk cId="1066590280" sldId="316"/>
        </pc:sldMkLst>
        <pc:spChg chg="mod">
          <ac:chgData name="Danett Pepito" userId="ddef1e2176689e9a" providerId="LiveId" clId="{B2185394-3AFD-42B2-9285-3B672C598A56}" dt="2022-03-23T07:24:30.863" v="3231" actId="20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3T07:24:33.854" v="3232" actId="207"/>
        <pc:sldMkLst>
          <pc:docMk/>
          <pc:sldMk cId="1387195440" sldId="317"/>
        </pc:sldMkLst>
        <pc:spChg chg="mod">
          <ac:chgData name="Danett Pepito" userId="ddef1e2176689e9a" providerId="LiveId" clId="{B2185394-3AFD-42B2-9285-3B672C598A56}" dt="2022-03-23T07:24:33.854" v="3232" actId="20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3T07:24:36.938" v="3233" actId="207"/>
        <pc:sldMkLst>
          <pc:docMk/>
          <pc:sldMk cId="2994520031" sldId="318"/>
        </pc:sldMkLst>
        <pc:spChg chg="mod">
          <ac:chgData name="Danett Pepito" userId="ddef1e2176689e9a" providerId="LiveId" clId="{B2185394-3AFD-42B2-9285-3B672C598A56}" dt="2022-03-23T07:24:36.938" v="3233" actId="207"/>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3T07:24:47.883" v="3236" actId="207"/>
        <pc:sldMkLst>
          <pc:docMk/>
          <pc:sldMk cId="2005877267" sldId="319"/>
        </pc:sldMkLst>
        <pc:spChg chg="mod">
          <ac:chgData name="Danett Pepito" userId="ddef1e2176689e9a" providerId="LiveId" clId="{B2185394-3AFD-42B2-9285-3B672C598A56}" dt="2022-03-23T07:24:47.883" v="3236" actId="20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3T07:24:50.939" v="3237" actId="207"/>
        <pc:sldMkLst>
          <pc:docMk/>
          <pc:sldMk cId="1037488792" sldId="320"/>
        </pc:sldMkLst>
        <pc:spChg chg="mod">
          <ac:chgData name="Danett Pepito" userId="ddef1e2176689e9a" providerId="LiveId" clId="{B2185394-3AFD-42B2-9285-3B672C598A56}" dt="2022-03-23T07:24:50.939" v="3237" actId="20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3T07:25:02.208" v="3240" actId="207"/>
        <pc:sldMkLst>
          <pc:docMk/>
          <pc:sldMk cId="3618029425" sldId="321"/>
        </pc:sldMkLst>
        <pc:spChg chg="mod">
          <ac:chgData name="Danett Pepito" userId="ddef1e2176689e9a" providerId="LiveId" clId="{B2185394-3AFD-42B2-9285-3B672C598A56}" dt="2022-03-23T07:25:02.208" v="3240" actId="20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3T07:25:05.719" v="3241" actId="207"/>
        <pc:sldMkLst>
          <pc:docMk/>
          <pc:sldMk cId="2870222884" sldId="322"/>
        </pc:sldMkLst>
        <pc:spChg chg="mod">
          <ac:chgData name="Danett Pepito" userId="ddef1e2176689e9a" providerId="LiveId" clId="{B2185394-3AFD-42B2-9285-3B672C598A56}" dt="2022-03-23T07:25:05.719" v="3241" actId="207"/>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3T07:24:56.094" v="3238" actId="207"/>
        <pc:sldMkLst>
          <pc:docMk/>
          <pc:sldMk cId="2537653466" sldId="323"/>
        </pc:sldMkLst>
        <pc:spChg chg="mod">
          <ac:chgData name="Danett Pepito" userId="ddef1e2176689e9a" providerId="LiveId" clId="{B2185394-3AFD-42B2-9285-3B672C598A56}" dt="2022-03-23T07:24:56.094" v="3238" actId="207"/>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3T07:24:59.121" v="3239" actId="207"/>
        <pc:sldMkLst>
          <pc:docMk/>
          <pc:sldMk cId="3778727109" sldId="324"/>
        </pc:sldMkLst>
        <pc:spChg chg="mod">
          <ac:chgData name="Danett Pepito" userId="ddef1e2176689e9a" providerId="LiveId" clId="{B2185394-3AFD-42B2-9285-3B672C598A56}" dt="2022-03-23T07:24:59.121" v="3239" actId="207"/>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3T07:25:16.254" v="3245" actId="207"/>
        <pc:sldMkLst>
          <pc:docMk/>
          <pc:sldMk cId="3390763110" sldId="325"/>
        </pc:sldMkLst>
        <pc:spChg chg="mod">
          <ac:chgData name="Danett Pepito" userId="ddef1e2176689e9a" providerId="LiveId" clId="{B2185394-3AFD-42B2-9285-3B672C598A56}" dt="2022-03-23T07:25:16.254" v="3245" actId="20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3T07:25:13.811" v="3244" actId="207"/>
        <pc:sldMkLst>
          <pc:docMk/>
          <pc:sldMk cId="2674571717" sldId="326"/>
        </pc:sldMkLst>
        <pc:spChg chg="mod">
          <ac:chgData name="Danett Pepito" userId="ddef1e2176689e9a" providerId="LiveId" clId="{B2185394-3AFD-42B2-9285-3B672C598A56}" dt="2022-03-23T07:25:13.811" v="3244" actId="20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3T07:25:11.781" v="3243" actId="207"/>
        <pc:sldMkLst>
          <pc:docMk/>
          <pc:sldMk cId="2604442546" sldId="327"/>
        </pc:sldMkLst>
        <pc:spChg chg="mod">
          <ac:chgData name="Danett Pepito" userId="ddef1e2176689e9a" providerId="LiveId" clId="{B2185394-3AFD-42B2-9285-3B672C598A56}" dt="2022-03-23T07:25:11.781" v="3243" actId="20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3T07:25:09.547" v="3242" actId="207"/>
        <pc:sldMkLst>
          <pc:docMk/>
          <pc:sldMk cId="3474645549" sldId="328"/>
        </pc:sldMkLst>
        <pc:spChg chg="mod">
          <ac:chgData name="Danett Pepito" userId="ddef1e2176689e9a" providerId="LiveId" clId="{B2185394-3AFD-42B2-9285-3B672C598A56}" dt="2022-03-23T07:25:09.547" v="3242" actId="20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3T07:25:20.389" v="3246" actId="207"/>
        <pc:sldMkLst>
          <pc:docMk/>
          <pc:sldMk cId="4234631470" sldId="329"/>
        </pc:sldMkLst>
        <pc:spChg chg="mod">
          <ac:chgData name="Danett Pepito" userId="ddef1e2176689e9a" providerId="LiveId" clId="{B2185394-3AFD-42B2-9285-3B672C598A56}" dt="2022-03-23T07:25:20.389" v="3246" actId="20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3T07:25:25.029" v="3247" actId="207"/>
        <pc:sldMkLst>
          <pc:docMk/>
          <pc:sldMk cId="4222922550" sldId="330"/>
        </pc:sldMkLst>
        <pc:spChg chg="mod">
          <ac:chgData name="Danett Pepito" userId="ddef1e2176689e9a" providerId="LiveId" clId="{B2185394-3AFD-42B2-9285-3B672C598A56}" dt="2022-03-23T07:25:25.029" v="3247" actId="20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3T07:25:30.375" v="3248" actId="207"/>
        <pc:sldMkLst>
          <pc:docMk/>
          <pc:sldMk cId="2476371492" sldId="331"/>
        </pc:sldMkLst>
        <pc:spChg chg="mod">
          <ac:chgData name="Danett Pepito" userId="ddef1e2176689e9a" providerId="LiveId" clId="{B2185394-3AFD-42B2-9285-3B672C598A56}" dt="2022-03-23T07:25:30.375" v="3248" actId="20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3T07:25:32.795" v="3249" actId="207"/>
        <pc:sldMkLst>
          <pc:docMk/>
          <pc:sldMk cId="4029085213" sldId="332"/>
        </pc:sldMkLst>
        <pc:spChg chg="mod">
          <ac:chgData name="Danett Pepito" userId="ddef1e2176689e9a" providerId="LiveId" clId="{B2185394-3AFD-42B2-9285-3B672C598A56}" dt="2022-03-23T07:25:32.795" v="3249" actId="20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sldChg chg="addSp delSp modSp add mod">
        <pc:chgData name="Danett Pepito" userId="ddef1e2176689e9a" providerId="LiveId" clId="{B2185394-3AFD-42B2-9285-3B672C598A56}" dt="2022-03-23T07:25:35.122" v="3250" actId="207"/>
        <pc:sldMkLst>
          <pc:docMk/>
          <pc:sldMk cId="371033933" sldId="333"/>
        </pc:sldMkLst>
        <pc:spChg chg="mod">
          <ac:chgData name="Danett Pepito" userId="ddef1e2176689e9a" providerId="LiveId" clId="{B2185394-3AFD-42B2-9285-3B672C598A56}" dt="2022-03-23T07:25:35.122" v="3250" actId="207"/>
          <ac:spMkLst>
            <pc:docMk/>
            <pc:sldMk cId="371033933" sldId="333"/>
            <ac:spMk id="73" creationId="{00000000-0000-0000-0000-000000000000}"/>
          </ac:spMkLst>
        </pc:spChg>
        <pc:picChg chg="add mod">
          <ac:chgData name="Danett Pepito" userId="ddef1e2176689e9a" providerId="LiveId" clId="{B2185394-3AFD-42B2-9285-3B672C598A56}" dt="2022-03-22T05:47:58.742" v="2245" actId="1076"/>
          <ac:picMkLst>
            <pc:docMk/>
            <pc:sldMk cId="371033933" sldId="333"/>
            <ac:picMk id="4" creationId="{43CD6E65-610D-49F1-BA44-3A9926944D7B}"/>
          </ac:picMkLst>
        </pc:picChg>
        <pc:picChg chg="del">
          <ac:chgData name="Danett Pepito" userId="ddef1e2176689e9a" providerId="LiveId" clId="{B2185394-3AFD-42B2-9285-3B672C598A56}" dt="2022-03-22T05:47:32.235" v="2239" actId="478"/>
          <ac:picMkLst>
            <pc:docMk/>
            <pc:sldMk cId="371033933" sldId="333"/>
            <ac:picMk id="5" creationId="{925B60CA-1A8B-4087-AF44-F414AF1F99D8}"/>
          </ac:picMkLst>
        </pc:picChg>
      </pc:sldChg>
      <pc:sldChg chg="addSp delSp modSp add mod replId">
        <pc:chgData name="Danett Pepito" userId="ddef1e2176689e9a" providerId="LiveId" clId="{B2185394-3AFD-42B2-9285-3B672C598A56}" dt="2022-03-23T07:25:40.555" v="3251" actId="207"/>
        <pc:sldMkLst>
          <pc:docMk/>
          <pc:sldMk cId="962056596" sldId="334"/>
        </pc:sldMkLst>
        <pc:spChg chg="add mod">
          <ac:chgData name="Danett Pepito" userId="ddef1e2176689e9a" providerId="LiveId" clId="{B2185394-3AFD-42B2-9285-3B672C598A56}" dt="2022-03-23T07:25:40.555" v="3251" actId="207"/>
          <ac:spMkLst>
            <pc:docMk/>
            <pc:sldMk cId="962056596" sldId="334"/>
            <ac:spMk id="2" creationId="{309AF9B9-2ECD-4E6B-A7E1-A9D791C28D3B}"/>
          </ac:spMkLst>
        </pc:spChg>
        <pc:spChg chg="mod">
          <ac:chgData name="Danett Pepito" userId="ddef1e2176689e9a" providerId="LiveId" clId="{B2185394-3AFD-42B2-9285-3B672C598A56}" dt="2022-03-23T07:25:40.555" v="3251" actId="207"/>
          <ac:spMkLst>
            <pc:docMk/>
            <pc:sldMk cId="962056596" sldId="334"/>
            <ac:spMk id="78" creationId="{00000000-0000-0000-0000-000000000000}"/>
          </ac:spMkLst>
        </pc:spChg>
        <pc:graphicFrameChg chg="modGraphic">
          <ac:chgData name="Danett Pepito" userId="ddef1e2176689e9a" providerId="LiveId" clId="{B2185394-3AFD-42B2-9285-3B672C598A56}" dt="2022-03-22T06:23:42.884" v="2391" actId="20577"/>
          <ac:graphicFrameMkLst>
            <pc:docMk/>
            <pc:sldMk cId="962056596" sldId="334"/>
            <ac:graphicFrameMk id="79" creationId="{00000000-0000-0000-0000-000000000000}"/>
          </ac:graphicFrameMkLst>
        </pc:graphicFrameChg>
        <pc:picChg chg="del">
          <ac:chgData name="Danett Pepito" userId="ddef1e2176689e9a" providerId="LiveId" clId="{B2185394-3AFD-42B2-9285-3B672C598A56}" dt="2022-03-22T05:47:34.978" v="2241" actId="478"/>
          <ac:picMkLst>
            <pc:docMk/>
            <pc:sldMk cId="962056596" sldId="334"/>
            <ac:picMk id="8" creationId="{9D9C50E4-281C-4FBC-8EC1-A69F772498BD}"/>
          </ac:picMkLst>
        </pc:picChg>
        <pc:picChg chg="del">
          <ac:chgData name="Danett Pepito" userId="ddef1e2176689e9a" providerId="LiveId" clId="{B2185394-3AFD-42B2-9285-3B672C598A56}" dt="2022-03-22T05:47:35.822" v="2242" actId="478"/>
          <ac:picMkLst>
            <pc:docMk/>
            <pc:sldMk cId="962056596" sldId="334"/>
            <ac:picMk id="10" creationId="{98ED3790-9AD4-4927-9531-130FD32BD0EB}"/>
          </ac:picMkLst>
        </pc:picChg>
        <pc:picChg chg="del">
          <ac:chgData name="Danett Pepito" userId="ddef1e2176689e9a" providerId="LiveId" clId="{B2185394-3AFD-42B2-9285-3B672C598A56}" dt="2022-03-22T05:47:34.008" v="2240" actId="478"/>
          <ac:picMkLst>
            <pc:docMk/>
            <pc:sldMk cId="962056596" sldId="334"/>
            <ac:picMk id="12" creationId="{2D52FDB9-EFBB-41BA-9E17-1AB5B18EC319}"/>
          </ac:picMkLst>
        </pc:picChg>
      </pc:sldChg>
      <pc:sldChg chg="addSp delSp modSp add mod">
        <pc:chgData name="Danett Pepito" userId="ddef1e2176689e9a" providerId="LiveId" clId="{B2185394-3AFD-42B2-9285-3B672C598A56}" dt="2022-03-23T07:25:43.362" v="3252" actId="207"/>
        <pc:sldMkLst>
          <pc:docMk/>
          <pc:sldMk cId="188973074" sldId="335"/>
        </pc:sldMkLst>
        <pc:spChg chg="mod">
          <ac:chgData name="Danett Pepito" userId="ddef1e2176689e9a" providerId="LiveId" clId="{B2185394-3AFD-42B2-9285-3B672C598A56}" dt="2022-03-23T07:25:43.362" v="3252" actId="207"/>
          <ac:spMkLst>
            <pc:docMk/>
            <pc:sldMk cId="188973074" sldId="335"/>
            <ac:spMk id="73" creationId="{00000000-0000-0000-0000-000000000000}"/>
          </ac:spMkLst>
        </pc:spChg>
        <pc:picChg chg="del">
          <ac:chgData name="Danett Pepito" userId="ddef1e2176689e9a" providerId="LiveId" clId="{B2185394-3AFD-42B2-9285-3B672C598A56}" dt="2022-03-22T06:28:23.121" v="2423" actId="478"/>
          <ac:picMkLst>
            <pc:docMk/>
            <pc:sldMk cId="188973074" sldId="335"/>
            <ac:picMk id="4" creationId="{43CD6E65-610D-49F1-BA44-3A9926944D7B}"/>
          </ac:picMkLst>
        </pc:picChg>
        <pc:picChg chg="add mod">
          <ac:chgData name="Danett Pepito" userId="ddef1e2176689e9a" providerId="LiveId" clId="{B2185394-3AFD-42B2-9285-3B672C598A56}" dt="2022-03-22T06:28:28.128" v="2426" actId="1076"/>
          <ac:picMkLst>
            <pc:docMk/>
            <pc:sldMk cId="188973074" sldId="335"/>
            <ac:picMk id="5" creationId="{611C9B7B-37F4-452A-82B3-8A7F77CCDBF4}"/>
          </ac:picMkLst>
        </pc:picChg>
      </pc:sldChg>
      <pc:sldChg chg="addSp modSp add mod replId">
        <pc:chgData name="Danett Pepito" userId="ddef1e2176689e9a" providerId="LiveId" clId="{B2185394-3AFD-42B2-9285-3B672C598A56}" dt="2022-03-23T07:25:45.945" v="3253" actId="207"/>
        <pc:sldMkLst>
          <pc:docMk/>
          <pc:sldMk cId="389038179" sldId="336"/>
        </pc:sldMkLst>
        <pc:spChg chg="mod">
          <ac:chgData name="Danett Pepito" userId="ddef1e2176689e9a" providerId="LiveId" clId="{B2185394-3AFD-42B2-9285-3B672C598A56}" dt="2022-03-23T07:25:45.945" v="3253" actId="207"/>
          <ac:spMkLst>
            <pc:docMk/>
            <pc:sldMk cId="389038179" sldId="336"/>
            <ac:spMk id="78" creationId="{00000000-0000-0000-0000-000000000000}"/>
          </ac:spMkLst>
        </pc:spChg>
        <pc:graphicFrameChg chg="mod modGraphic">
          <ac:chgData name="Danett Pepito" userId="ddef1e2176689e9a" providerId="LiveId" clId="{B2185394-3AFD-42B2-9285-3B672C598A56}" dt="2022-03-22T06:30:14.393" v="2648" actId="313"/>
          <ac:graphicFrameMkLst>
            <pc:docMk/>
            <pc:sldMk cId="389038179" sldId="336"/>
            <ac:graphicFrameMk id="79" creationId="{00000000-0000-0000-0000-000000000000}"/>
          </ac:graphicFrameMkLst>
        </pc:graphicFrameChg>
        <pc:picChg chg="add mod">
          <ac:chgData name="Danett Pepito" userId="ddef1e2176689e9a" providerId="LiveId" clId="{B2185394-3AFD-42B2-9285-3B672C598A56}" dt="2022-03-22T06:39:25.612" v="2651" actId="1076"/>
          <ac:picMkLst>
            <pc:docMk/>
            <pc:sldMk cId="389038179" sldId="336"/>
            <ac:picMk id="4" creationId="{4B5C1DD5-E373-4EB8-8281-8A5CD523DCA1}"/>
          </ac:picMkLst>
        </pc:picChg>
        <pc:picChg chg="add mod">
          <ac:chgData name="Danett Pepito" userId="ddef1e2176689e9a" providerId="LiveId" clId="{B2185394-3AFD-42B2-9285-3B672C598A56}" dt="2022-03-22T06:40:03.417" v="2653" actId="1076"/>
          <ac:picMkLst>
            <pc:docMk/>
            <pc:sldMk cId="389038179" sldId="336"/>
            <ac:picMk id="6" creationId="{6476CB8F-7A1D-435E-92D3-F7A2572F01F7}"/>
          </ac:picMkLst>
        </pc:picChg>
      </pc:sldChg>
      <pc:sldChg chg="addSp delSp modSp add mod">
        <pc:chgData name="Danett Pepito" userId="ddef1e2176689e9a" providerId="LiveId" clId="{B2185394-3AFD-42B2-9285-3B672C598A56}" dt="2022-03-23T07:25:48.451" v="3254" actId="207"/>
        <pc:sldMkLst>
          <pc:docMk/>
          <pc:sldMk cId="963759518" sldId="337"/>
        </pc:sldMkLst>
        <pc:spChg chg="mod">
          <ac:chgData name="Danett Pepito" userId="ddef1e2176689e9a" providerId="LiveId" clId="{B2185394-3AFD-42B2-9285-3B672C598A56}" dt="2022-03-23T07:25:48.451" v="3254" actId="207"/>
          <ac:spMkLst>
            <pc:docMk/>
            <pc:sldMk cId="963759518" sldId="337"/>
            <ac:spMk id="73" creationId="{00000000-0000-0000-0000-000000000000}"/>
          </ac:spMkLst>
        </pc:spChg>
        <pc:picChg chg="add mod modCrop">
          <ac:chgData name="Danett Pepito" userId="ddef1e2176689e9a" providerId="LiveId" clId="{B2185394-3AFD-42B2-9285-3B672C598A56}" dt="2022-03-22T07:05:03.086" v="2918" actId="1076"/>
          <ac:picMkLst>
            <pc:docMk/>
            <pc:sldMk cId="963759518" sldId="337"/>
            <ac:picMk id="4" creationId="{1EE274FE-E52B-4AA7-99CA-A8DA4DEFC9B2}"/>
          </ac:picMkLst>
        </pc:picChg>
        <pc:picChg chg="del">
          <ac:chgData name="Danett Pepito" userId="ddef1e2176689e9a" providerId="LiveId" clId="{B2185394-3AFD-42B2-9285-3B672C598A56}" dt="2022-03-22T06:40:14.692" v="2655" actId="478"/>
          <ac:picMkLst>
            <pc:docMk/>
            <pc:sldMk cId="963759518" sldId="337"/>
            <ac:picMk id="5" creationId="{611C9B7B-37F4-452A-82B3-8A7F77CCDBF4}"/>
          </ac:picMkLst>
        </pc:picChg>
        <pc:picChg chg="add del mod">
          <ac:chgData name="Danett Pepito" userId="ddef1e2176689e9a" providerId="LiveId" clId="{B2185394-3AFD-42B2-9285-3B672C598A56}" dt="2022-03-22T07:04:45.970" v="2911" actId="478"/>
          <ac:picMkLst>
            <pc:docMk/>
            <pc:sldMk cId="963759518" sldId="337"/>
            <ac:picMk id="5" creationId="{A03343C5-CF33-44A1-92AB-3537F4E830A9}"/>
          </ac:picMkLst>
        </pc:picChg>
      </pc:sldChg>
      <pc:sldChg chg="delSp modSp add del mod replId">
        <pc:chgData name="Danett Pepito" userId="ddef1e2176689e9a" providerId="LiveId" clId="{B2185394-3AFD-42B2-9285-3B672C598A56}" dt="2022-03-22T06:44:45.591" v="2666" actId="47"/>
        <pc:sldMkLst>
          <pc:docMk/>
          <pc:sldMk cId="1100548520" sldId="338"/>
        </pc:sldMkLst>
        <pc:spChg chg="mod">
          <ac:chgData name="Danett Pepito" userId="ddef1e2176689e9a" providerId="LiveId" clId="{B2185394-3AFD-42B2-9285-3B672C598A56}" dt="2022-03-22T06:40:18.800" v="2659" actId="20577"/>
          <ac:spMkLst>
            <pc:docMk/>
            <pc:sldMk cId="1100548520" sldId="338"/>
            <ac:spMk id="78" creationId="{00000000-0000-0000-0000-000000000000}"/>
          </ac:spMkLst>
        </pc:spChg>
        <pc:picChg chg="del">
          <ac:chgData name="Danett Pepito" userId="ddef1e2176689e9a" providerId="LiveId" clId="{B2185394-3AFD-42B2-9285-3B672C598A56}" dt="2022-03-22T06:40:16.305" v="2656" actId="478"/>
          <ac:picMkLst>
            <pc:docMk/>
            <pc:sldMk cId="1100548520" sldId="338"/>
            <ac:picMk id="4" creationId="{4B5C1DD5-E373-4EB8-8281-8A5CD523DCA1}"/>
          </ac:picMkLst>
        </pc:picChg>
        <pc:picChg chg="del">
          <ac:chgData name="Danett Pepito" userId="ddef1e2176689e9a" providerId="LiveId" clId="{B2185394-3AFD-42B2-9285-3B672C598A56}" dt="2022-03-22T06:40:17.215" v="2657" actId="478"/>
          <ac:picMkLst>
            <pc:docMk/>
            <pc:sldMk cId="1100548520" sldId="338"/>
            <ac:picMk id="6" creationId="{6476CB8F-7A1D-435E-92D3-F7A2572F01F7}"/>
          </ac:picMkLst>
        </pc:picChg>
      </pc:sldChg>
      <pc:sldChg chg="modSp add del mod">
        <pc:chgData name="Danett Pepito" userId="ddef1e2176689e9a" providerId="LiveId" clId="{B2185394-3AFD-42B2-9285-3B672C598A56}" dt="2022-03-22T06:45:01.455" v="2672" actId="47"/>
        <pc:sldMkLst>
          <pc:docMk/>
          <pc:sldMk cId="2571214232" sldId="339"/>
        </pc:sldMkLst>
        <pc:spChg chg="mod">
          <ac:chgData name="Danett Pepito" userId="ddef1e2176689e9a" providerId="LiveId" clId="{B2185394-3AFD-42B2-9285-3B672C598A56}" dt="2022-03-22T06:44:59.918" v="2671" actId="20577"/>
          <ac:spMkLst>
            <pc:docMk/>
            <pc:sldMk cId="2571214232" sldId="339"/>
            <ac:spMk id="73" creationId="{00000000-0000-0000-0000-000000000000}"/>
          </ac:spMkLst>
        </pc:spChg>
      </pc:sldChg>
      <pc:sldChg chg="addSp modSp add mod replId">
        <pc:chgData name="Danett Pepito" userId="ddef1e2176689e9a" providerId="LiveId" clId="{B2185394-3AFD-42B2-9285-3B672C598A56}" dt="2022-03-23T07:26:04.254" v="3258" actId="207"/>
        <pc:sldMkLst>
          <pc:docMk/>
          <pc:sldMk cId="744605713" sldId="340"/>
        </pc:sldMkLst>
        <pc:spChg chg="mod">
          <ac:chgData name="Danett Pepito" userId="ddef1e2176689e9a" providerId="LiveId" clId="{B2185394-3AFD-42B2-9285-3B672C598A56}" dt="2022-03-23T07:25:58.040" v="3257" actId="207"/>
          <ac:spMkLst>
            <pc:docMk/>
            <pc:sldMk cId="744605713" sldId="340"/>
            <ac:spMk id="78" creationId="{00000000-0000-0000-0000-000000000000}"/>
          </ac:spMkLst>
        </pc:spChg>
        <pc:graphicFrameChg chg="modGraphic">
          <ac:chgData name="Danett Pepito" userId="ddef1e2176689e9a" providerId="LiveId" clId="{B2185394-3AFD-42B2-9285-3B672C598A56}" dt="2022-03-23T07:26:04.254" v="3258" actId="207"/>
          <ac:graphicFrameMkLst>
            <pc:docMk/>
            <pc:sldMk cId="744605713" sldId="340"/>
            <ac:graphicFrameMk id="79" creationId="{00000000-0000-0000-0000-000000000000}"/>
          </ac:graphicFrameMkLst>
        </pc:graphicFrameChg>
        <pc:picChg chg="add mod">
          <ac:chgData name="Danett Pepito" userId="ddef1e2176689e9a" providerId="LiveId" clId="{B2185394-3AFD-42B2-9285-3B672C598A56}" dt="2022-03-22T06:53:41.081" v="2732" actId="1076"/>
          <ac:picMkLst>
            <pc:docMk/>
            <pc:sldMk cId="744605713" sldId="340"/>
            <ac:picMk id="4" creationId="{385E23F3-E161-4735-8398-54A170841303}"/>
          </ac:picMkLst>
        </pc:picChg>
        <pc:picChg chg="add mod">
          <ac:chgData name="Danett Pepito" userId="ddef1e2176689e9a" providerId="LiveId" clId="{B2185394-3AFD-42B2-9285-3B672C598A56}" dt="2022-03-22T06:54:36.583" v="2737" actId="14100"/>
          <ac:picMkLst>
            <pc:docMk/>
            <pc:sldMk cId="744605713" sldId="340"/>
            <ac:picMk id="6" creationId="{EC6BB872-C65F-4994-94A4-1017EC2E4B27}"/>
          </ac:picMkLst>
        </pc:picChg>
      </pc:sldChg>
      <pc:sldChg chg="addSp delSp modSp add mod">
        <pc:chgData name="Danett Pepito" userId="ddef1e2176689e9a" providerId="LiveId" clId="{B2185394-3AFD-42B2-9285-3B672C598A56}" dt="2022-03-23T07:26:07.279" v="3259" actId="207"/>
        <pc:sldMkLst>
          <pc:docMk/>
          <pc:sldMk cId="2558664074" sldId="341"/>
        </pc:sldMkLst>
        <pc:spChg chg="mod">
          <ac:chgData name="Danett Pepito" userId="ddef1e2176689e9a" providerId="LiveId" clId="{B2185394-3AFD-42B2-9285-3B672C598A56}" dt="2022-03-23T07:26:07.279" v="3259" actId="207"/>
          <ac:spMkLst>
            <pc:docMk/>
            <pc:sldMk cId="2558664074" sldId="341"/>
            <ac:spMk id="73" creationId="{00000000-0000-0000-0000-000000000000}"/>
          </ac:spMkLst>
        </pc:spChg>
        <pc:picChg chg="add mod">
          <ac:chgData name="Danett Pepito" userId="ddef1e2176689e9a" providerId="LiveId" clId="{B2185394-3AFD-42B2-9285-3B672C598A56}" dt="2022-03-22T07:00:54.145" v="2898" actId="1076"/>
          <ac:picMkLst>
            <pc:docMk/>
            <pc:sldMk cId="2558664074" sldId="341"/>
            <ac:picMk id="4" creationId="{EFE735C4-592A-4BF7-A5B0-6FE68304E33F}"/>
          </ac:picMkLst>
        </pc:picChg>
        <pc:picChg chg="del">
          <ac:chgData name="Danett Pepito" userId="ddef1e2176689e9a" providerId="LiveId" clId="{B2185394-3AFD-42B2-9285-3B672C598A56}" dt="2022-03-22T06:58:10.973" v="2786" actId="478"/>
          <ac:picMkLst>
            <pc:docMk/>
            <pc:sldMk cId="2558664074" sldId="341"/>
            <ac:picMk id="5" creationId="{611C9B7B-37F4-452A-82B3-8A7F77CCDBF4}"/>
          </ac:picMkLst>
        </pc:picChg>
      </pc:sldChg>
      <pc:sldChg chg="addSp delSp modSp add mod replId">
        <pc:chgData name="Danett Pepito" userId="ddef1e2176689e9a" providerId="LiveId" clId="{B2185394-3AFD-42B2-9285-3B672C598A56}" dt="2022-03-23T07:26:11.596" v="3261" actId="207"/>
        <pc:sldMkLst>
          <pc:docMk/>
          <pc:sldMk cId="1883075721" sldId="342"/>
        </pc:sldMkLst>
        <pc:spChg chg="mod">
          <ac:chgData name="Danett Pepito" userId="ddef1e2176689e9a" providerId="LiveId" clId="{B2185394-3AFD-42B2-9285-3B672C598A56}" dt="2022-03-23T07:26:11.596" v="3261" actId="207"/>
          <ac:spMkLst>
            <pc:docMk/>
            <pc:sldMk cId="1883075721" sldId="342"/>
            <ac:spMk id="78" creationId="{00000000-0000-0000-0000-000000000000}"/>
          </ac:spMkLst>
        </pc:spChg>
        <pc:graphicFrameChg chg="modGraphic">
          <ac:chgData name="Danett Pepito" userId="ddef1e2176689e9a" providerId="LiveId" clId="{B2185394-3AFD-42B2-9285-3B672C598A56}" dt="2022-03-23T07:26:10.358" v="3260" actId="207"/>
          <ac:graphicFrameMkLst>
            <pc:docMk/>
            <pc:sldMk cId="1883075721" sldId="342"/>
            <ac:graphicFrameMk id="79" creationId="{00000000-0000-0000-0000-000000000000}"/>
          </ac:graphicFrameMkLst>
        </pc:graphicFrameChg>
        <pc:picChg chg="add mod">
          <ac:chgData name="Danett Pepito" userId="ddef1e2176689e9a" providerId="LiveId" clId="{B2185394-3AFD-42B2-9285-3B672C598A56}" dt="2022-03-22T07:15:37.277" v="2963" actId="1076"/>
          <ac:picMkLst>
            <pc:docMk/>
            <pc:sldMk cId="1883075721" sldId="342"/>
            <ac:picMk id="4" creationId="{12933F17-7B07-4335-95E8-74F53DDD9075}"/>
          </ac:picMkLst>
        </pc:picChg>
        <pc:picChg chg="del">
          <ac:chgData name="Danett Pepito" userId="ddef1e2176689e9a" providerId="LiveId" clId="{B2185394-3AFD-42B2-9285-3B672C598A56}" dt="2022-03-22T06:58:08.516" v="2784" actId="478"/>
          <ac:picMkLst>
            <pc:docMk/>
            <pc:sldMk cId="1883075721" sldId="342"/>
            <ac:picMk id="4" creationId="{385E23F3-E161-4735-8398-54A170841303}"/>
          </ac:picMkLst>
        </pc:picChg>
        <pc:picChg chg="add mod">
          <ac:chgData name="Danett Pepito" userId="ddef1e2176689e9a" providerId="LiveId" clId="{B2185394-3AFD-42B2-9285-3B672C598A56}" dt="2022-03-22T07:16:09.057" v="3004" actId="1076"/>
          <ac:picMkLst>
            <pc:docMk/>
            <pc:sldMk cId="1883075721" sldId="342"/>
            <ac:picMk id="6" creationId="{C9C35211-3E88-4C6B-B1E0-D5273229D348}"/>
          </ac:picMkLst>
        </pc:picChg>
        <pc:picChg chg="del">
          <ac:chgData name="Danett Pepito" userId="ddef1e2176689e9a" providerId="LiveId" clId="{B2185394-3AFD-42B2-9285-3B672C598A56}" dt="2022-03-22T06:58:09.283" v="2785" actId="478"/>
          <ac:picMkLst>
            <pc:docMk/>
            <pc:sldMk cId="1883075721" sldId="342"/>
            <ac:picMk id="6" creationId="{EC6BB872-C65F-4994-94A4-1017EC2E4B27}"/>
          </ac:picMkLst>
        </pc:picChg>
      </pc:sldChg>
      <pc:sldChg chg="delSp modSp add mod">
        <pc:chgData name="Danett Pepito" userId="ddef1e2176689e9a" providerId="LiveId" clId="{B2185394-3AFD-42B2-9285-3B672C598A56}" dt="2022-03-23T07:25:54.921" v="3256" actId="207"/>
        <pc:sldMkLst>
          <pc:docMk/>
          <pc:sldMk cId="2024435106" sldId="343"/>
        </pc:sldMkLst>
        <pc:spChg chg="mod">
          <ac:chgData name="Danett Pepito" userId="ddef1e2176689e9a" providerId="LiveId" clId="{B2185394-3AFD-42B2-9285-3B672C598A56}" dt="2022-03-23T07:25:54.921" v="3256" actId="207"/>
          <ac:spMkLst>
            <pc:docMk/>
            <pc:sldMk cId="2024435106" sldId="343"/>
            <ac:spMk id="73" creationId="{00000000-0000-0000-0000-000000000000}"/>
          </ac:spMkLst>
        </pc:spChg>
        <pc:picChg chg="del">
          <ac:chgData name="Danett Pepito" userId="ddef1e2176689e9a" providerId="LiveId" clId="{B2185394-3AFD-42B2-9285-3B672C598A56}" dt="2022-03-22T07:04:41.526" v="2910" actId="478"/>
          <ac:picMkLst>
            <pc:docMk/>
            <pc:sldMk cId="2024435106" sldId="343"/>
            <ac:picMk id="4" creationId="{1EE274FE-E52B-4AA7-99CA-A8DA4DEFC9B2}"/>
          </ac:picMkLst>
        </pc:picChg>
        <pc:picChg chg="mod">
          <ac:chgData name="Danett Pepito" userId="ddef1e2176689e9a" providerId="LiveId" clId="{B2185394-3AFD-42B2-9285-3B672C598A56}" dt="2022-03-22T07:05:12.913" v="2923" actId="1076"/>
          <ac:picMkLst>
            <pc:docMk/>
            <pc:sldMk cId="2024435106" sldId="343"/>
            <ac:picMk id="5" creationId="{A03343C5-CF33-44A1-92AB-3537F4E830A9}"/>
          </ac:picMkLst>
        </pc:picChg>
      </pc:sldChg>
      <pc:sldChg chg="addSp delSp modSp add mod ord">
        <pc:chgData name="Danett Pepito" userId="ddef1e2176689e9a" providerId="LiveId" clId="{B2185394-3AFD-42B2-9285-3B672C598A56}" dt="2022-03-23T07:25:51.196" v="3255" actId="207"/>
        <pc:sldMkLst>
          <pc:docMk/>
          <pc:sldMk cId="2516317635" sldId="344"/>
        </pc:sldMkLst>
        <pc:spChg chg="mod">
          <ac:chgData name="Danett Pepito" userId="ddef1e2176689e9a" providerId="LiveId" clId="{B2185394-3AFD-42B2-9285-3B672C598A56}" dt="2022-03-23T07:25:51.196" v="3255" actId="207"/>
          <ac:spMkLst>
            <pc:docMk/>
            <pc:sldMk cId="2516317635" sldId="344"/>
            <ac:spMk id="78" creationId="{00000000-0000-0000-0000-000000000000}"/>
          </ac:spMkLst>
        </pc:spChg>
        <pc:picChg chg="del">
          <ac:chgData name="Danett Pepito" userId="ddef1e2176689e9a" providerId="LiveId" clId="{B2185394-3AFD-42B2-9285-3B672C598A56}" dt="2022-03-22T07:04:33.926" v="2908" actId="478"/>
          <ac:picMkLst>
            <pc:docMk/>
            <pc:sldMk cId="2516317635" sldId="344"/>
            <ac:picMk id="4" creationId="{4B5C1DD5-E373-4EB8-8281-8A5CD523DCA1}"/>
          </ac:picMkLst>
        </pc:picChg>
        <pc:picChg chg="add mod">
          <ac:chgData name="Danett Pepito" userId="ddef1e2176689e9a" providerId="LiveId" clId="{B2185394-3AFD-42B2-9285-3B672C598A56}" dt="2022-03-22T07:08:14.804" v="2960" actId="1076"/>
          <ac:picMkLst>
            <pc:docMk/>
            <pc:sldMk cId="2516317635" sldId="344"/>
            <ac:picMk id="5" creationId="{C8F7877E-62EE-45D9-8729-6F1860059594}"/>
          </ac:picMkLst>
        </pc:picChg>
        <pc:picChg chg="del">
          <ac:chgData name="Danett Pepito" userId="ddef1e2176689e9a" providerId="LiveId" clId="{B2185394-3AFD-42B2-9285-3B672C598A56}" dt="2022-03-22T07:04:34.833" v="2909" actId="478"/>
          <ac:picMkLst>
            <pc:docMk/>
            <pc:sldMk cId="2516317635" sldId="344"/>
            <ac:picMk id="6" creationId="{6476CB8F-7A1D-435E-92D3-F7A2572F01F7}"/>
          </ac:picMkLst>
        </pc:picChg>
        <pc:picChg chg="add mod">
          <ac:chgData name="Danett Pepito" userId="ddef1e2176689e9a" providerId="LiveId" clId="{B2185394-3AFD-42B2-9285-3B672C598A56}" dt="2022-03-22T07:08:07.137" v="2959" actId="14100"/>
          <ac:picMkLst>
            <pc:docMk/>
            <pc:sldMk cId="2516317635" sldId="344"/>
            <ac:picMk id="8" creationId="{6AB1E822-4D6B-4C9E-89A5-84CE0F6C0A7A}"/>
          </ac:picMkLst>
        </pc:picChg>
      </pc:sldChg>
      <pc:sldChg chg="addSp delSp modSp add mod">
        <pc:chgData name="Danett Pepito" userId="ddef1e2176689e9a" providerId="LiveId" clId="{B2185394-3AFD-42B2-9285-3B672C598A56}" dt="2022-03-24T08:07:37.416" v="4215" actId="313"/>
        <pc:sldMkLst>
          <pc:docMk/>
          <pc:sldMk cId="2269456914" sldId="345"/>
        </pc:sldMkLst>
        <pc:spChg chg="mod">
          <ac:chgData name="Danett Pepito" userId="ddef1e2176689e9a" providerId="LiveId" clId="{B2185394-3AFD-42B2-9285-3B672C598A56}" dt="2022-03-24T08:07:37.416" v="4215" actId="313"/>
          <ac:spMkLst>
            <pc:docMk/>
            <pc:sldMk cId="2269456914" sldId="345"/>
            <ac:spMk id="7" creationId="{2BA1B96F-39D9-4C94-8D0C-E0796D16F7FE}"/>
          </ac:spMkLst>
        </pc:spChg>
        <pc:spChg chg="mod">
          <ac:chgData name="Danett Pepito" userId="ddef1e2176689e9a" providerId="LiveId" clId="{B2185394-3AFD-42B2-9285-3B672C598A56}" dt="2022-03-23T23:20:50.918" v="3638" actId="1076"/>
          <ac:spMkLst>
            <pc:docMk/>
            <pc:sldMk cId="2269456914" sldId="345"/>
            <ac:spMk id="73" creationId="{00000000-0000-0000-0000-000000000000}"/>
          </ac:spMkLst>
        </pc:spChg>
        <pc:picChg chg="add mod">
          <ac:chgData name="Danett Pepito" userId="ddef1e2176689e9a" providerId="LiveId" clId="{B2185394-3AFD-42B2-9285-3B672C598A56}" dt="2022-03-23T23:21:27.733" v="3649" actId="1076"/>
          <ac:picMkLst>
            <pc:docMk/>
            <pc:sldMk cId="2269456914" sldId="345"/>
            <ac:picMk id="4" creationId="{82359BC6-67BB-4121-88DC-5818F3FF1683}"/>
          </ac:picMkLst>
        </pc:picChg>
        <pc:picChg chg="del">
          <ac:chgData name="Danett Pepito" userId="ddef1e2176689e9a" providerId="LiveId" clId="{B2185394-3AFD-42B2-9285-3B672C598A56}" dt="2022-03-23T23:18:23.493" v="3591" actId="478"/>
          <ac:picMkLst>
            <pc:docMk/>
            <pc:sldMk cId="2269456914" sldId="345"/>
            <ac:picMk id="9" creationId="{2859084D-5BBC-4901-99AF-7C2AF1FBA691}"/>
          </ac:picMkLst>
        </pc:picChg>
      </pc:sldChg>
      <pc:sldChg chg="delSp modSp add del mod ord">
        <pc:chgData name="Danett Pepito" userId="ddef1e2176689e9a" providerId="LiveId" clId="{B2185394-3AFD-42B2-9285-3B672C598A56}" dt="2022-03-23T02:02:58.570" v="3139" actId="47"/>
        <pc:sldMkLst>
          <pc:docMk/>
          <pc:sldMk cId="2635042516" sldId="345"/>
        </pc:sldMkLst>
        <pc:spChg chg="mod">
          <ac:chgData name="Danett Pepito" userId="ddef1e2176689e9a" providerId="LiveId" clId="{B2185394-3AFD-42B2-9285-3B672C598A56}" dt="2022-03-23T02:02:44.457" v="3138" actId="20577"/>
          <ac:spMkLst>
            <pc:docMk/>
            <pc:sldMk cId="2635042516" sldId="345"/>
            <ac:spMk id="73" creationId="{00000000-0000-0000-0000-000000000000}"/>
          </ac:spMkLst>
        </pc:spChg>
        <pc:picChg chg="del">
          <ac:chgData name="Danett Pepito" userId="ddef1e2176689e9a" providerId="LiveId" clId="{B2185394-3AFD-42B2-9285-3B672C598A56}" dt="2022-03-23T02:00:44.388" v="3055" actId="478"/>
          <ac:picMkLst>
            <pc:docMk/>
            <pc:sldMk cId="2635042516" sldId="345"/>
            <ac:picMk id="4" creationId="{EFE735C4-592A-4BF7-A5B0-6FE68304E33F}"/>
          </ac:picMkLst>
        </pc:picChg>
      </pc:sldChg>
      <pc:sldChg chg="delSp modSp add del mod">
        <pc:chgData name="Danett Pepito" userId="ddef1e2176689e9a" providerId="LiveId" clId="{B2185394-3AFD-42B2-9285-3B672C598A56}" dt="2022-03-24T08:07:08.769" v="4203" actId="47"/>
        <pc:sldMkLst>
          <pc:docMk/>
          <pc:sldMk cId="1548631853" sldId="346"/>
        </pc:sldMkLst>
        <pc:spChg chg="mod">
          <ac:chgData name="Danett Pepito" userId="ddef1e2176689e9a" providerId="LiveId" clId="{B2185394-3AFD-42B2-9285-3B672C598A56}" dt="2022-03-23T23:22:21.863" v="3745" actId="20577"/>
          <ac:spMkLst>
            <pc:docMk/>
            <pc:sldMk cId="1548631853" sldId="346"/>
            <ac:spMk id="73" creationId="{00000000-0000-0000-0000-000000000000}"/>
          </ac:spMkLst>
        </pc:spChg>
        <pc:picChg chg="del">
          <ac:chgData name="Danett Pepito" userId="ddef1e2176689e9a" providerId="LiveId" clId="{B2185394-3AFD-42B2-9285-3B672C598A56}" dt="2022-03-23T23:22:09.351" v="3712" actId="478"/>
          <ac:picMkLst>
            <pc:docMk/>
            <pc:sldMk cId="1548631853" sldId="346"/>
            <ac:picMk id="4" creationId="{82359BC6-67BB-4121-88DC-5818F3FF1683}"/>
          </ac:picMkLst>
        </pc:picChg>
      </pc:sldChg>
      <pc:sldChg chg="addSp modSp add mod">
        <pc:chgData name="Danett Pepito" userId="ddef1e2176689e9a" providerId="LiveId" clId="{B2185394-3AFD-42B2-9285-3B672C598A56}" dt="2022-03-23T23:25:25.947" v="3818" actId="20577"/>
        <pc:sldMkLst>
          <pc:docMk/>
          <pc:sldMk cId="3371092948" sldId="347"/>
        </pc:sldMkLst>
        <pc:spChg chg="mod">
          <ac:chgData name="Danett Pepito" userId="ddef1e2176689e9a" providerId="LiveId" clId="{B2185394-3AFD-42B2-9285-3B672C598A56}" dt="2022-03-23T23:25:15.552" v="3800" actId="1076"/>
          <ac:spMkLst>
            <pc:docMk/>
            <pc:sldMk cId="3371092948" sldId="347"/>
            <ac:spMk id="7" creationId="{2BA1B96F-39D9-4C94-8D0C-E0796D16F7FE}"/>
          </ac:spMkLst>
        </pc:spChg>
        <pc:spChg chg="mod">
          <ac:chgData name="Danett Pepito" userId="ddef1e2176689e9a" providerId="LiveId" clId="{B2185394-3AFD-42B2-9285-3B672C598A56}" dt="2022-03-23T23:25:25.947" v="3818" actId="20577"/>
          <ac:spMkLst>
            <pc:docMk/>
            <pc:sldMk cId="3371092948" sldId="347"/>
            <ac:spMk id="73" creationId="{00000000-0000-0000-0000-000000000000}"/>
          </ac:spMkLst>
        </pc:spChg>
        <pc:picChg chg="add mod">
          <ac:chgData name="Danett Pepito" userId="ddef1e2176689e9a" providerId="LiveId" clId="{B2185394-3AFD-42B2-9285-3B672C598A56}" dt="2022-03-23T23:25:16.935" v="3801" actId="1076"/>
          <ac:picMkLst>
            <pc:docMk/>
            <pc:sldMk cId="3371092948" sldId="347"/>
            <ac:picMk id="4" creationId="{3934B71A-F0F8-484D-A1D2-565AC1EBA0AD}"/>
          </ac:picMkLst>
        </pc:picChg>
      </pc:sldChg>
      <pc:sldChg chg="addSp delSp modSp add mod">
        <pc:chgData name="Danett Pepito" userId="ddef1e2176689e9a" providerId="LiveId" clId="{B2185394-3AFD-42B2-9285-3B672C598A56}" dt="2022-03-23T23:26:53.492" v="3838" actId="1076"/>
        <pc:sldMkLst>
          <pc:docMk/>
          <pc:sldMk cId="3571891142" sldId="348"/>
        </pc:sldMkLst>
        <pc:spChg chg="del">
          <ac:chgData name="Danett Pepito" userId="ddef1e2176689e9a" providerId="LiveId" clId="{B2185394-3AFD-42B2-9285-3B672C598A56}" dt="2022-03-23T23:25:33.842" v="3824" actId="478"/>
          <ac:spMkLst>
            <pc:docMk/>
            <pc:sldMk cId="3571891142" sldId="348"/>
            <ac:spMk id="7" creationId="{2BA1B96F-39D9-4C94-8D0C-E0796D16F7FE}"/>
          </ac:spMkLst>
        </pc:spChg>
        <pc:spChg chg="mod">
          <ac:chgData name="Danett Pepito" userId="ddef1e2176689e9a" providerId="LiveId" clId="{B2185394-3AFD-42B2-9285-3B672C598A56}" dt="2022-03-23T23:25:31.614" v="3823" actId="20577"/>
          <ac:spMkLst>
            <pc:docMk/>
            <pc:sldMk cId="3571891142" sldId="348"/>
            <ac:spMk id="73" creationId="{00000000-0000-0000-0000-000000000000}"/>
          </ac:spMkLst>
        </pc:spChg>
        <pc:picChg chg="del">
          <ac:chgData name="Danett Pepito" userId="ddef1e2176689e9a" providerId="LiveId" clId="{B2185394-3AFD-42B2-9285-3B672C598A56}" dt="2022-03-23T23:25:34.686" v="3825" actId="478"/>
          <ac:picMkLst>
            <pc:docMk/>
            <pc:sldMk cId="3571891142" sldId="348"/>
            <ac:picMk id="4" creationId="{3934B71A-F0F8-484D-A1D2-565AC1EBA0AD}"/>
          </ac:picMkLst>
        </pc:picChg>
        <pc:picChg chg="add mod">
          <ac:chgData name="Danett Pepito" userId="ddef1e2176689e9a" providerId="LiveId" clId="{B2185394-3AFD-42B2-9285-3B672C598A56}" dt="2022-03-23T23:26:50.992" v="3837" actId="1076"/>
          <ac:picMkLst>
            <pc:docMk/>
            <pc:sldMk cId="3571891142" sldId="348"/>
            <ac:picMk id="5" creationId="{8BEFCF8A-EB1F-47FA-B649-C71A63172FD0}"/>
          </ac:picMkLst>
        </pc:picChg>
        <pc:picChg chg="add mod">
          <ac:chgData name="Danett Pepito" userId="ddef1e2176689e9a" providerId="LiveId" clId="{B2185394-3AFD-42B2-9285-3B672C598A56}" dt="2022-03-23T23:26:53.492" v="3838" actId="1076"/>
          <ac:picMkLst>
            <pc:docMk/>
            <pc:sldMk cId="3571891142" sldId="348"/>
            <ac:picMk id="8" creationId="{882CEA1F-AFB3-4647-8AF3-84399285BEBA}"/>
          </ac:picMkLst>
        </pc:picChg>
      </pc:sldChg>
      <pc:sldChg chg="delSp modSp add del mod">
        <pc:chgData name="Danett Pepito" userId="ddef1e2176689e9a" providerId="LiveId" clId="{B2185394-3AFD-42B2-9285-3B672C598A56}" dt="2022-03-24T08:07:14.689" v="4204" actId="47"/>
        <pc:sldMkLst>
          <pc:docMk/>
          <pc:sldMk cId="2809237054" sldId="349"/>
        </pc:sldMkLst>
        <pc:spChg chg="mod">
          <ac:chgData name="Danett Pepito" userId="ddef1e2176689e9a" providerId="LiveId" clId="{B2185394-3AFD-42B2-9285-3B672C598A56}" dt="2022-03-23T23:27:11.434" v="3873" actId="20577"/>
          <ac:spMkLst>
            <pc:docMk/>
            <pc:sldMk cId="2809237054" sldId="349"/>
            <ac:spMk id="73" creationId="{00000000-0000-0000-0000-000000000000}"/>
          </ac:spMkLst>
        </pc:spChg>
        <pc:picChg chg="del">
          <ac:chgData name="Danett Pepito" userId="ddef1e2176689e9a" providerId="LiveId" clId="{B2185394-3AFD-42B2-9285-3B672C598A56}" dt="2022-03-23T23:26:58.822" v="3840" actId="478"/>
          <ac:picMkLst>
            <pc:docMk/>
            <pc:sldMk cId="2809237054" sldId="349"/>
            <ac:picMk id="5" creationId="{8BEFCF8A-EB1F-47FA-B649-C71A63172FD0}"/>
          </ac:picMkLst>
        </pc:picChg>
        <pc:picChg chg="del">
          <ac:chgData name="Danett Pepito" userId="ddef1e2176689e9a" providerId="LiveId" clId="{B2185394-3AFD-42B2-9285-3B672C598A56}" dt="2022-03-23T23:26:59.858" v="3841" actId="478"/>
          <ac:picMkLst>
            <pc:docMk/>
            <pc:sldMk cId="2809237054" sldId="349"/>
            <ac:picMk id="8" creationId="{882CEA1F-AFB3-4647-8AF3-84399285BEBA}"/>
          </ac:picMkLst>
        </pc:picChg>
      </pc:sldChg>
      <pc:sldChg chg="modSp add mod">
        <pc:chgData name="Danett Pepito" userId="ddef1e2176689e9a" providerId="LiveId" clId="{B2185394-3AFD-42B2-9285-3B672C598A56}" dt="2022-03-23T23:27:34.522" v="3889" actId="20577"/>
        <pc:sldMkLst>
          <pc:docMk/>
          <pc:sldMk cId="448856044" sldId="350"/>
        </pc:sldMkLst>
        <pc:spChg chg="mod">
          <ac:chgData name="Danett Pepito" userId="ddef1e2176689e9a" providerId="LiveId" clId="{B2185394-3AFD-42B2-9285-3B672C598A56}" dt="2022-03-23T23:27:34.522" v="3889" actId="20577"/>
          <ac:spMkLst>
            <pc:docMk/>
            <pc:sldMk cId="448856044" sldId="350"/>
            <ac:spMk id="73" creationId="{00000000-0000-0000-0000-000000000000}"/>
          </ac:spMkLst>
        </pc:spChg>
      </pc:sldChg>
      <pc:sldChg chg="addSp modSp add mod">
        <pc:chgData name="Danett Pepito" userId="ddef1e2176689e9a" providerId="LiveId" clId="{B2185394-3AFD-42B2-9285-3B672C598A56}" dt="2022-03-24T08:07:57.375" v="4221" actId="20577"/>
        <pc:sldMkLst>
          <pc:docMk/>
          <pc:sldMk cId="3035725053" sldId="351"/>
        </pc:sldMkLst>
        <pc:spChg chg="add mod">
          <ac:chgData name="Danett Pepito" userId="ddef1e2176689e9a" providerId="LiveId" clId="{B2185394-3AFD-42B2-9285-3B672C598A56}" dt="2022-03-24T08:07:57.375" v="4221" actId="20577"/>
          <ac:spMkLst>
            <pc:docMk/>
            <pc:sldMk cId="3035725053" sldId="351"/>
            <ac:spMk id="4" creationId="{B790EADB-7532-4581-B46F-5624487D74CA}"/>
          </ac:spMkLst>
        </pc:spChg>
        <pc:spChg chg="mod">
          <ac:chgData name="Danett Pepito" userId="ddef1e2176689e9a" providerId="LiveId" clId="{B2185394-3AFD-42B2-9285-3B672C598A56}" dt="2022-03-23T23:29:04.062" v="3985" actId="20577"/>
          <ac:spMkLst>
            <pc:docMk/>
            <pc:sldMk cId="3035725053" sldId="351"/>
            <ac:spMk id="73" creationId="{00000000-0000-0000-0000-000000000000}"/>
          </ac:spMkLst>
        </pc:spChg>
        <pc:picChg chg="add mod">
          <ac:chgData name="Danett Pepito" userId="ddef1e2176689e9a" providerId="LiveId" clId="{B2185394-3AFD-42B2-9285-3B672C598A56}" dt="2022-03-24T07:46:37.362" v="4018" actId="14100"/>
          <ac:picMkLst>
            <pc:docMk/>
            <pc:sldMk cId="3035725053" sldId="351"/>
            <ac:picMk id="5" creationId="{B0DCB6EE-98AF-48F2-85E2-72F05C13C29C}"/>
          </ac:picMkLst>
        </pc:picChg>
        <pc:picChg chg="add mod">
          <ac:chgData name="Danett Pepito" userId="ddef1e2176689e9a" providerId="LiveId" clId="{B2185394-3AFD-42B2-9285-3B672C598A56}" dt="2022-03-24T07:46:23.771" v="4016" actId="1076"/>
          <ac:picMkLst>
            <pc:docMk/>
            <pc:sldMk cId="3035725053" sldId="351"/>
            <ac:picMk id="6" creationId="{866E00DE-46EA-4292-A3A0-B195C5767739}"/>
          </ac:picMkLst>
        </pc:picChg>
      </pc:sldChg>
      <pc:sldChg chg="addSp delSp modSp add del mod">
        <pc:chgData name="Danett Pepito" userId="ddef1e2176689e9a" providerId="LiveId" clId="{B2185394-3AFD-42B2-9285-3B672C598A56}" dt="2022-03-24T07:46:26.619" v="4017" actId="47"/>
        <pc:sldMkLst>
          <pc:docMk/>
          <pc:sldMk cId="1148521221" sldId="352"/>
        </pc:sldMkLst>
        <pc:spChg chg="del">
          <ac:chgData name="Danett Pepito" userId="ddef1e2176689e9a" providerId="LiveId" clId="{B2185394-3AFD-42B2-9285-3B672C598A56}" dt="2022-03-23T23:30:09.977" v="3993" actId="478"/>
          <ac:spMkLst>
            <pc:docMk/>
            <pc:sldMk cId="1148521221" sldId="352"/>
            <ac:spMk id="4" creationId="{B790EADB-7532-4581-B46F-5624487D74CA}"/>
          </ac:spMkLst>
        </pc:spChg>
        <pc:spChg chg="mod">
          <ac:chgData name="Danett Pepito" userId="ddef1e2176689e9a" providerId="LiveId" clId="{B2185394-3AFD-42B2-9285-3B672C598A56}" dt="2022-03-23T23:30:12.492" v="3996" actId="20577"/>
          <ac:spMkLst>
            <pc:docMk/>
            <pc:sldMk cId="1148521221" sldId="352"/>
            <ac:spMk id="73" creationId="{00000000-0000-0000-0000-000000000000}"/>
          </ac:spMkLst>
        </pc:spChg>
        <pc:picChg chg="del">
          <ac:chgData name="Danett Pepito" userId="ddef1e2176689e9a" providerId="LiveId" clId="{B2185394-3AFD-42B2-9285-3B672C598A56}" dt="2022-03-23T23:30:06.352" v="3990" actId="478"/>
          <ac:picMkLst>
            <pc:docMk/>
            <pc:sldMk cId="1148521221" sldId="352"/>
            <ac:picMk id="5" creationId="{B0DCB6EE-98AF-48F2-85E2-72F05C13C29C}"/>
          </ac:picMkLst>
        </pc:picChg>
        <pc:picChg chg="add mod">
          <ac:chgData name="Danett Pepito" userId="ddef1e2176689e9a" providerId="LiveId" clId="{B2185394-3AFD-42B2-9285-3B672C598A56}" dt="2022-03-23T23:30:27.050" v="4001" actId="1076"/>
          <ac:picMkLst>
            <pc:docMk/>
            <pc:sldMk cId="1148521221" sldId="352"/>
            <ac:picMk id="6" creationId="{3AF21775-566B-43F6-8E03-02A42AC9D68D}"/>
          </ac:picMkLst>
        </pc:picChg>
      </pc:sldChg>
      <pc:sldChg chg="delSp modSp add mod">
        <pc:chgData name="Danett Pepito" userId="ddef1e2176689e9a" providerId="LiveId" clId="{B2185394-3AFD-42B2-9285-3B672C598A56}" dt="2022-03-24T07:47:53.484" v="4046" actId="20577"/>
        <pc:sldMkLst>
          <pc:docMk/>
          <pc:sldMk cId="3675021552" sldId="352"/>
        </pc:sldMkLst>
        <pc:spChg chg="mod">
          <ac:chgData name="Danett Pepito" userId="ddef1e2176689e9a" providerId="LiveId" clId="{B2185394-3AFD-42B2-9285-3B672C598A56}" dt="2022-03-24T07:47:53.484" v="4046" actId="20577"/>
          <ac:spMkLst>
            <pc:docMk/>
            <pc:sldMk cId="3675021552" sldId="352"/>
            <ac:spMk id="73" creationId="{00000000-0000-0000-0000-000000000000}"/>
          </ac:spMkLst>
        </pc:spChg>
        <pc:picChg chg="del">
          <ac:chgData name="Danett Pepito" userId="ddef1e2176689e9a" providerId="LiveId" clId="{B2185394-3AFD-42B2-9285-3B672C598A56}" dt="2022-03-24T07:47:43.644" v="4023" actId="478"/>
          <ac:picMkLst>
            <pc:docMk/>
            <pc:sldMk cId="3675021552" sldId="352"/>
            <ac:picMk id="5" creationId="{B0DCB6EE-98AF-48F2-85E2-72F05C13C29C}"/>
          </ac:picMkLst>
        </pc:picChg>
        <pc:picChg chg="del">
          <ac:chgData name="Danett Pepito" userId="ddef1e2176689e9a" providerId="LiveId" clId="{B2185394-3AFD-42B2-9285-3B672C598A56}" dt="2022-03-24T07:47:44.454" v="4024" actId="478"/>
          <ac:picMkLst>
            <pc:docMk/>
            <pc:sldMk cId="3675021552" sldId="352"/>
            <ac:picMk id="6" creationId="{866E00DE-46EA-4292-A3A0-B195C5767739}"/>
          </ac:picMkLst>
        </pc:picChg>
      </pc:sldChg>
      <pc:sldChg chg="addSp delSp modSp add mod">
        <pc:chgData name="Danett Pepito" userId="ddef1e2176689e9a" providerId="LiveId" clId="{B2185394-3AFD-42B2-9285-3B672C598A56}" dt="2022-03-24T07:52:21.658" v="4137" actId="313"/>
        <pc:sldMkLst>
          <pc:docMk/>
          <pc:sldMk cId="3981868016" sldId="353"/>
        </pc:sldMkLst>
        <pc:spChg chg="mod">
          <ac:chgData name="Danett Pepito" userId="ddef1e2176689e9a" providerId="LiveId" clId="{B2185394-3AFD-42B2-9285-3B672C598A56}" dt="2022-03-24T07:52:21.658" v="4137" actId="313"/>
          <ac:spMkLst>
            <pc:docMk/>
            <pc:sldMk cId="3981868016" sldId="353"/>
            <ac:spMk id="4" creationId="{B790EADB-7532-4581-B46F-5624487D74CA}"/>
          </ac:spMkLst>
        </pc:spChg>
        <pc:spChg chg="mod">
          <ac:chgData name="Danett Pepito" userId="ddef1e2176689e9a" providerId="LiveId" clId="{B2185394-3AFD-42B2-9285-3B672C598A56}" dt="2022-03-24T07:48:11.119" v="4088" actId="20577"/>
          <ac:spMkLst>
            <pc:docMk/>
            <pc:sldMk cId="3981868016" sldId="353"/>
            <ac:spMk id="73" creationId="{00000000-0000-0000-0000-000000000000}"/>
          </ac:spMkLst>
        </pc:spChg>
        <pc:picChg chg="del">
          <ac:chgData name="Danett Pepito" userId="ddef1e2176689e9a" providerId="LiveId" clId="{B2185394-3AFD-42B2-9285-3B672C598A56}" dt="2022-03-24T07:47:40.500" v="4021" actId="478"/>
          <ac:picMkLst>
            <pc:docMk/>
            <pc:sldMk cId="3981868016" sldId="353"/>
            <ac:picMk id="5" creationId="{B0DCB6EE-98AF-48F2-85E2-72F05C13C29C}"/>
          </ac:picMkLst>
        </pc:picChg>
        <pc:picChg chg="del">
          <ac:chgData name="Danett Pepito" userId="ddef1e2176689e9a" providerId="LiveId" clId="{B2185394-3AFD-42B2-9285-3B672C598A56}" dt="2022-03-24T07:47:41.468" v="4022" actId="478"/>
          <ac:picMkLst>
            <pc:docMk/>
            <pc:sldMk cId="3981868016" sldId="353"/>
            <ac:picMk id="6" creationId="{866E00DE-46EA-4292-A3A0-B195C5767739}"/>
          </ac:picMkLst>
        </pc:picChg>
        <pc:picChg chg="add del mod">
          <ac:chgData name="Danett Pepito" userId="ddef1e2176689e9a" providerId="LiveId" clId="{B2185394-3AFD-42B2-9285-3B672C598A56}" dt="2022-03-24T07:50:43.157" v="4116" actId="478"/>
          <ac:picMkLst>
            <pc:docMk/>
            <pc:sldMk cId="3981868016" sldId="353"/>
            <ac:picMk id="7" creationId="{4C27059A-0A9B-44CF-8FA9-07E3B43D2B9D}"/>
          </ac:picMkLst>
        </pc:picChg>
        <pc:picChg chg="add del mod">
          <ac:chgData name="Danett Pepito" userId="ddef1e2176689e9a" providerId="LiveId" clId="{B2185394-3AFD-42B2-9285-3B672C598A56}" dt="2022-03-24T07:50:42.159" v="4115" actId="478"/>
          <ac:picMkLst>
            <pc:docMk/>
            <pc:sldMk cId="3981868016" sldId="353"/>
            <ac:picMk id="9" creationId="{78E0A668-C3D7-4005-80B9-FC9C60AE3F42}"/>
          </ac:picMkLst>
        </pc:picChg>
        <pc:picChg chg="add mod">
          <ac:chgData name="Danett Pepito" userId="ddef1e2176689e9a" providerId="LiveId" clId="{B2185394-3AFD-42B2-9285-3B672C598A56}" dt="2022-03-24T07:51:24.475" v="4123" actId="1076"/>
          <ac:picMkLst>
            <pc:docMk/>
            <pc:sldMk cId="3981868016" sldId="353"/>
            <ac:picMk id="11" creationId="{388B0908-67EB-4B5D-BE7F-82D8584D283A}"/>
          </ac:picMkLst>
        </pc:picChg>
      </pc:sldChg>
      <pc:sldChg chg="addSp delSp modSp add mod">
        <pc:chgData name="Danett Pepito" userId="ddef1e2176689e9a" providerId="LiveId" clId="{B2185394-3AFD-42B2-9285-3B672C598A56}" dt="2022-03-24T07:53:11.515" v="4171" actId="1076"/>
        <pc:sldMkLst>
          <pc:docMk/>
          <pc:sldMk cId="2287672791" sldId="354"/>
        </pc:sldMkLst>
        <pc:spChg chg="mod">
          <ac:chgData name="Danett Pepito" userId="ddef1e2176689e9a" providerId="LiveId" clId="{B2185394-3AFD-42B2-9285-3B672C598A56}" dt="2022-03-24T07:53:07.287" v="4170" actId="1076"/>
          <ac:spMkLst>
            <pc:docMk/>
            <pc:sldMk cId="2287672791" sldId="354"/>
            <ac:spMk id="4" creationId="{B790EADB-7532-4581-B46F-5624487D74CA}"/>
          </ac:spMkLst>
        </pc:spChg>
        <pc:spChg chg="mod">
          <ac:chgData name="Danett Pepito" userId="ddef1e2176689e9a" providerId="LiveId" clId="{B2185394-3AFD-42B2-9285-3B672C598A56}" dt="2022-03-24T07:52:37.119" v="4165" actId="20577"/>
          <ac:spMkLst>
            <pc:docMk/>
            <pc:sldMk cId="2287672791" sldId="354"/>
            <ac:spMk id="73" creationId="{00000000-0000-0000-0000-000000000000}"/>
          </ac:spMkLst>
        </pc:spChg>
        <pc:picChg chg="add mod">
          <ac:chgData name="Danett Pepito" userId="ddef1e2176689e9a" providerId="LiveId" clId="{B2185394-3AFD-42B2-9285-3B672C598A56}" dt="2022-03-24T07:53:11.515" v="4171" actId="1076"/>
          <ac:picMkLst>
            <pc:docMk/>
            <pc:sldMk cId="2287672791" sldId="354"/>
            <ac:picMk id="5" creationId="{DEAC5F01-3C11-43E6-B9D8-0DBDE9B80B5A}"/>
          </ac:picMkLst>
        </pc:picChg>
        <pc:picChg chg="del">
          <ac:chgData name="Danett Pepito" userId="ddef1e2176689e9a" providerId="LiveId" clId="{B2185394-3AFD-42B2-9285-3B672C598A56}" dt="2022-03-24T07:52:41.667" v="4166" actId="478"/>
          <ac:picMkLst>
            <pc:docMk/>
            <pc:sldMk cId="2287672791" sldId="354"/>
            <ac:picMk id="11" creationId="{388B0908-67EB-4B5D-BE7F-82D8584D283A}"/>
          </ac:picMkLst>
        </pc:picChg>
      </pc:sldChg>
      <pc:sldChg chg="addSp delSp modSp add del mod">
        <pc:chgData name="Danett Pepito" userId="ddef1e2176689e9a" providerId="LiveId" clId="{B2185394-3AFD-42B2-9285-3B672C598A56}" dt="2022-03-26T03:18:22.292" v="4343" actId="47"/>
        <pc:sldMkLst>
          <pc:docMk/>
          <pc:sldMk cId="2585922113" sldId="355"/>
        </pc:sldMkLst>
        <pc:spChg chg="del mod">
          <ac:chgData name="Danett Pepito" userId="ddef1e2176689e9a" providerId="LiveId" clId="{B2185394-3AFD-42B2-9285-3B672C598A56}" dt="2022-03-24T08:06:02.396" v="4190" actId="478"/>
          <ac:spMkLst>
            <pc:docMk/>
            <pc:sldMk cId="2585922113" sldId="355"/>
            <ac:spMk id="4" creationId="{B790EADB-7532-4581-B46F-5624487D74CA}"/>
          </ac:spMkLst>
        </pc:spChg>
        <pc:spChg chg="mod">
          <ac:chgData name="Danett Pepito" userId="ddef1e2176689e9a" providerId="LiveId" clId="{B2185394-3AFD-42B2-9285-3B672C598A56}" dt="2022-03-24T08:06:06.023" v="4191" actId="1076"/>
          <ac:spMkLst>
            <pc:docMk/>
            <pc:sldMk cId="2585922113" sldId="355"/>
            <ac:spMk id="73" creationId="{00000000-0000-0000-0000-000000000000}"/>
          </ac:spMkLst>
        </pc:spChg>
        <pc:picChg chg="del">
          <ac:chgData name="Danett Pepito" userId="ddef1e2176689e9a" providerId="LiveId" clId="{B2185394-3AFD-42B2-9285-3B672C598A56}" dt="2022-03-24T08:05:47.158" v="4173" actId="478"/>
          <ac:picMkLst>
            <pc:docMk/>
            <pc:sldMk cId="2585922113" sldId="355"/>
            <ac:picMk id="5" creationId="{DEAC5F01-3C11-43E6-B9D8-0DBDE9B80B5A}"/>
          </ac:picMkLst>
        </pc:picChg>
        <pc:picChg chg="add mod">
          <ac:chgData name="Danett Pepito" userId="ddef1e2176689e9a" providerId="LiveId" clId="{B2185394-3AFD-42B2-9285-3B672C598A56}" dt="2022-03-24T08:06:24.887" v="4194" actId="1076"/>
          <ac:picMkLst>
            <pc:docMk/>
            <pc:sldMk cId="2585922113" sldId="355"/>
            <ac:picMk id="6" creationId="{759EA030-27FE-4DDC-9A5D-4BF1B828C3F6}"/>
          </ac:picMkLst>
        </pc:picChg>
      </pc:sldChg>
      <pc:sldChg chg="delSp modSp add mod">
        <pc:chgData name="Danett Pepito" userId="ddef1e2176689e9a" providerId="LiveId" clId="{B2185394-3AFD-42B2-9285-3B672C598A56}" dt="2022-03-24T08:13:42.201" v="4222" actId="115"/>
        <pc:sldMkLst>
          <pc:docMk/>
          <pc:sldMk cId="3146487890" sldId="356"/>
        </pc:sldMkLst>
        <pc:spChg chg="mod">
          <ac:chgData name="Danett Pepito" userId="ddef1e2176689e9a" providerId="LiveId" clId="{B2185394-3AFD-42B2-9285-3B672C598A56}" dt="2022-03-24T08:13:42.201" v="4222" actId="115"/>
          <ac:spMkLst>
            <pc:docMk/>
            <pc:sldMk cId="3146487890" sldId="356"/>
            <ac:spMk id="73" creationId="{00000000-0000-0000-0000-000000000000}"/>
          </ac:spMkLst>
        </pc:spChg>
        <pc:picChg chg="del">
          <ac:chgData name="Danett Pepito" userId="ddef1e2176689e9a" providerId="LiveId" clId="{B2185394-3AFD-42B2-9285-3B672C598A56}" dt="2022-03-24T08:06:55.696" v="4202" actId="478"/>
          <ac:picMkLst>
            <pc:docMk/>
            <pc:sldMk cId="3146487890" sldId="356"/>
            <ac:picMk id="6" creationId="{759EA030-27FE-4DDC-9A5D-4BF1B828C3F6}"/>
          </ac:picMkLst>
        </pc:picChg>
      </pc:sldChg>
      <pc:sldChg chg="addSp modSp add mod ord setBg">
        <pc:chgData name="Danett Pepito" userId="ddef1e2176689e9a" providerId="LiveId" clId="{B2185394-3AFD-42B2-9285-3B672C598A56}" dt="2022-03-26T03:18:18.141" v="4342" actId="207"/>
        <pc:sldMkLst>
          <pc:docMk/>
          <pc:sldMk cId="1592586111" sldId="357"/>
        </pc:sldMkLst>
        <pc:spChg chg="mod">
          <ac:chgData name="Danett Pepito" userId="ddef1e2176689e9a" providerId="LiveId" clId="{B2185394-3AFD-42B2-9285-3B672C598A56}" dt="2022-03-26T03:18:18.141" v="4342" actId="207"/>
          <ac:spMkLst>
            <pc:docMk/>
            <pc:sldMk cId="1592586111" sldId="357"/>
            <ac:spMk id="73" creationId="{00000000-0000-0000-0000-000000000000}"/>
          </ac:spMkLst>
        </pc:spChg>
        <pc:picChg chg="mod">
          <ac:chgData name="Danett Pepito" userId="ddef1e2176689e9a" providerId="LiveId" clId="{B2185394-3AFD-42B2-9285-3B672C598A56}" dt="2022-03-26T03:17:37.421" v="4318" actId="14100"/>
          <ac:picMkLst>
            <pc:docMk/>
            <pc:sldMk cId="1592586111" sldId="357"/>
            <ac:picMk id="3" creationId="{51C151AD-543C-4382-8CC0-1D49993956B6}"/>
          </ac:picMkLst>
        </pc:picChg>
        <pc:picChg chg="add mod">
          <ac:chgData name="Danett Pepito" userId="ddef1e2176689e9a" providerId="LiveId" clId="{B2185394-3AFD-42B2-9285-3B672C598A56}" dt="2022-03-26T03:17:41.928" v="4319" actId="1076"/>
          <ac:picMkLst>
            <pc:docMk/>
            <pc:sldMk cId="1592586111" sldId="357"/>
            <ac:picMk id="4" creationId="{8ED1789F-CB46-45C5-B145-719F843FAEAA}"/>
          </ac:picMkLst>
        </pc:picChg>
        <pc:picChg chg="add mod">
          <ac:chgData name="Danett Pepito" userId="ddef1e2176689e9a" providerId="LiveId" clId="{B2185394-3AFD-42B2-9285-3B672C598A56}" dt="2022-03-26T03:17:32.258" v="4317" actId="1076"/>
          <ac:picMkLst>
            <pc:docMk/>
            <pc:sldMk cId="1592586111" sldId="357"/>
            <ac:picMk id="6" creationId="{9BD2B185-09F7-4A6E-A0AE-DB3E1870B20D}"/>
          </ac:picMkLst>
        </pc:picChg>
      </pc:sldChg>
      <pc:sldChg chg="addSp modSp add mod ord">
        <pc:chgData name="Danett Pepito" userId="ddef1e2176689e9a" providerId="LiveId" clId="{B2185394-3AFD-42B2-9285-3B672C598A56}" dt="2022-03-26T03:22:23.078" v="4713" actId="20577"/>
        <pc:sldMkLst>
          <pc:docMk/>
          <pc:sldMk cId="3904904669" sldId="358"/>
        </pc:sldMkLst>
        <pc:spChg chg="add mod">
          <ac:chgData name="Danett Pepito" userId="ddef1e2176689e9a" providerId="LiveId" clId="{B2185394-3AFD-42B2-9285-3B672C598A56}" dt="2022-03-26T03:22:23.078" v="4713" actId="20577"/>
          <ac:spMkLst>
            <pc:docMk/>
            <pc:sldMk cId="3904904669" sldId="358"/>
            <ac:spMk id="2" creationId="{A05DD69A-EFA2-429A-8A89-0C5E2513BB6F}"/>
          </ac:spMkLst>
        </pc:spChg>
        <pc:spChg chg="mod">
          <ac:chgData name="Danett Pepito" userId="ddef1e2176689e9a" providerId="LiveId" clId="{B2185394-3AFD-42B2-9285-3B672C598A56}" dt="2022-03-26T03:19:28.497" v="4386" actId="14100"/>
          <ac:spMkLst>
            <pc:docMk/>
            <pc:sldMk cId="3904904669" sldId="358"/>
            <ac:spMk id="73" creationId="{00000000-0000-0000-0000-000000000000}"/>
          </ac:spMkLst>
        </pc:spChg>
      </pc:sldChg>
      <pc:sldChg chg="modSp add mod">
        <pc:chgData name="Danett Pepito" userId="ddef1e2176689e9a" providerId="LiveId" clId="{B2185394-3AFD-42B2-9285-3B672C598A56}" dt="2022-03-26T03:24:10.427" v="4747" actId="14100"/>
        <pc:sldMkLst>
          <pc:docMk/>
          <pc:sldMk cId="480749804" sldId="359"/>
        </pc:sldMkLst>
        <pc:spChg chg="mod">
          <ac:chgData name="Danett Pepito" userId="ddef1e2176689e9a" providerId="LiveId" clId="{B2185394-3AFD-42B2-9285-3B672C598A56}" dt="2022-03-26T03:24:08.145" v="4746" actId="1076"/>
          <ac:spMkLst>
            <pc:docMk/>
            <pc:sldMk cId="480749804" sldId="359"/>
            <ac:spMk id="73" creationId="{00000000-0000-0000-0000-000000000000}"/>
          </ac:spMkLst>
        </pc:spChg>
        <pc:picChg chg="mod">
          <ac:chgData name="Danett Pepito" userId="ddef1e2176689e9a" providerId="LiveId" clId="{B2185394-3AFD-42B2-9285-3B672C598A56}" dt="2022-03-26T03:24:10.427" v="4747" actId="14100"/>
          <ac:picMkLst>
            <pc:docMk/>
            <pc:sldMk cId="480749804" sldId="359"/>
            <ac:picMk id="3" creationId="{51C151AD-543C-4382-8CC0-1D49993956B6}"/>
          </ac:picMkLst>
        </pc:picChg>
      </pc:sldChg>
      <pc:sldChg chg="add del">
        <pc:chgData name="Danett Pepito" userId="ddef1e2176689e9a" providerId="LiveId" clId="{B2185394-3AFD-42B2-9285-3B672C598A56}" dt="2022-03-26T05:20:22.563" v="4751" actId="47"/>
        <pc:sldMkLst>
          <pc:docMk/>
          <pc:sldMk cId="3233947205" sldId="360"/>
        </pc:sldMkLst>
      </pc:sldChg>
      <pc:sldChg chg="add del">
        <pc:chgData name="Danett Pepito" userId="ddef1e2176689e9a" providerId="LiveId" clId="{B2185394-3AFD-42B2-9285-3B672C598A56}" dt="2022-03-26T05:20:39.720" v="4753" actId="47"/>
        <pc:sldMkLst>
          <pc:docMk/>
          <pc:sldMk cId="3261708598" sldId="3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71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16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91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7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9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61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2869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0251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346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846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1562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8453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4191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7642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10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598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26410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3685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8070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4725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8597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6982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Trello%20Board" TargetMode="External"/><Relationship Id="rId4" Type="http://schemas.openxmlformats.org/officeDocument/2006/relationships/hyperlink" Target="GitHub%20Repository"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image" Target="../media/image114.png"/></Relationships>
</file>

<file path=ppt/slides/_rels/slide8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8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8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75000"/>
                  </a:schemeClr>
                </a:solidFill>
                <a:latin typeface="Avenir Next LT Pro" panose="020B0504020202020204" pitchFamily="34" charset="0"/>
              </a:rPr>
              <a:t>D’s Nuts Chatbot</a:t>
            </a:r>
            <a:endParaRPr dirty="0">
              <a:solidFill>
                <a:schemeClr val="bg2">
                  <a:lumMod val="75000"/>
                </a:schemeClr>
              </a:solidFill>
              <a:latin typeface="Avenir Next LT Pro" panose="020B0504020202020204" pitchFamily="34" charset="0"/>
            </a:endParaRPr>
          </a:p>
        </p:txBody>
      </p:sp>
      <p:sp>
        <p:nvSpPr>
          <p:cNvPr id="55" name="Google Shape;55;p13"/>
          <p:cNvSpPr txBox="1">
            <a:spLocks noGrp="1"/>
          </p:cNvSpPr>
          <p:nvPr>
            <p:ph type="body" idx="1"/>
          </p:nvPr>
        </p:nvSpPr>
        <p:spPr>
          <a:xfrm>
            <a:off x="311700" y="1383200"/>
            <a:ext cx="8520600" cy="1270685"/>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r>
              <a:rPr lang="en-NZ" sz="2000" b="1" dirty="0">
                <a:solidFill>
                  <a:schemeClr val="bg2">
                    <a:lumMod val="7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GitHub Repository</a:t>
            </a:r>
            <a:r>
              <a:rPr lang="en-NZ" sz="2000" b="1" dirty="0">
                <a:solidFill>
                  <a:schemeClr val="bg2">
                    <a:lumMod val="75000"/>
                  </a:schemeClr>
                </a:solidFill>
                <a:latin typeface="Avenir Next LT Pro" panose="020B0504020202020204" pitchFamily="34" charset="0"/>
              </a:rPr>
              <a:t> </a:t>
            </a:r>
            <a:endParaRPr sz="2000" b="1" dirty="0">
              <a:solidFill>
                <a:schemeClr val="bg2">
                  <a:lumMod val="75000"/>
                </a:schemeClr>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 </a:t>
            </a:r>
            <a:r>
              <a:rPr lang="en-NZ" sz="2000" b="1" dirty="0">
                <a:solidFill>
                  <a:schemeClr val="bg2">
                    <a:lumMod val="7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Trello Board</a:t>
            </a:r>
            <a:r>
              <a:rPr lang="en-NZ" sz="2000" b="1" dirty="0">
                <a:solidFill>
                  <a:schemeClr val="bg2">
                    <a:lumMod val="75000"/>
                  </a:schemeClr>
                </a:solidFill>
                <a:latin typeface="Avenir Next LT Pro" panose="020B0504020202020204" pitchFamily="34" charset="0"/>
              </a:rPr>
              <a:t>  </a:t>
            </a:r>
            <a:endParaRPr sz="2000" dirty="0">
              <a:solidFill>
                <a:schemeClr val="bg2">
                  <a:lumMod val="75000"/>
                </a:schemeClr>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3062653520"/>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bg2">
                    <a:lumMod val="75000"/>
                  </a:schemeClr>
                </a:solidFill>
                <a:latin typeface="Avenir Next LT Pro" panose="020B0504020202020204" pitchFamily="34" charset="0"/>
              </a:rPr>
              <a:t>Implication 3 - Functionality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why it needs to be considered:</a:t>
            </a:r>
            <a:endParaRPr lang="en-US" dirty="0">
              <a:solidFill>
                <a:schemeClr val="bg2">
                  <a:lumMod val="75000"/>
                </a:schemeClr>
              </a:solidFill>
              <a:latin typeface="Avenir Next LT Pro" panose="020B0504020202020204" pitchFamily="34" charset="0"/>
            </a:endParaRPr>
          </a:p>
          <a:p>
            <a:pPr marL="114300" indent="0">
              <a:buNone/>
            </a:pPr>
            <a:r>
              <a:rPr lang="en-US" dirty="0">
                <a:solidFill>
                  <a:schemeClr val="bg2">
                    <a:lumMod val="75000"/>
                  </a:schemeClr>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 if a program does not function it could cause harm and/or damage the reputation if the developer.</a:t>
            </a:r>
          </a:p>
          <a:p>
            <a:pPr marL="114300" indent="0">
              <a:buNone/>
            </a:pPr>
            <a:endParaRPr lang="en-US" u="sng" dirty="0">
              <a:solidFill>
                <a:schemeClr val="bg2">
                  <a:lumMod val="75000"/>
                </a:schemeClr>
              </a:solidFill>
              <a:latin typeface="Avenir Next LT Pro" panose="020B0504020202020204" pitchFamily="34" charset="0"/>
            </a:endParaRPr>
          </a:p>
          <a:p>
            <a:pPr marL="114300" indent="0">
              <a:buNone/>
            </a:pPr>
            <a:endParaRPr lang="en-US" u="sng" dirty="0">
              <a:solidFill>
                <a:schemeClr val="bg2">
                  <a:lumMod val="75000"/>
                </a:schemeClr>
              </a:solidFill>
              <a:latin typeface="Avenir Next LT Pro" panose="020B0504020202020204" pitchFamily="34" charset="0"/>
            </a:endParaRPr>
          </a:p>
          <a:p>
            <a:pPr marL="114300" indent="0">
              <a:buNone/>
            </a:pPr>
            <a:endParaRPr lang="en-NZ" u="sng"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bg2">
                    <a:lumMod val="75000"/>
                  </a:schemeClr>
                </a:solidFill>
                <a:latin typeface="Avenir Next LT Pro" panose="020B0504020202020204" pitchFamily="34" charset="0"/>
              </a:rPr>
              <a:t>Implication 3 - Functionality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how you plan to address the implication:</a:t>
            </a:r>
          </a:p>
          <a:p>
            <a:pPr marL="114300" indent="0">
              <a:buNone/>
            </a:pPr>
            <a:r>
              <a:rPr lang="en-US" dirty="0">
                <a:solidFill>
                  <a:schemeClr val="bg2">
                    <a:lumMod val="75000"/>
                  </a:schemeClr>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NZ" u="sng"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21DF45-E7A1-4855-8A89-309A88B647BF}"/>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a:xfrm>
            <a:off x="1424580" y="1824244"/>
            <a:ext cx="6294840" cy="964675"/>
          </a:xfrm>
        </p:spPr>
        <p:txBody>
          <a:bodyPr/>
          <a:lstStyle/>
          <a:p>
            <a:r>
              <a:rPr lang="en-US" sz="5000" b="1" dirty="0">
                <a:solidFill>
                  <a:schemeClr val="bg2">
                    <a:lumMod val="75000"/>
                  </a:schemeClr>
                </a:solidFill>
                <a:latin typeface="Avenir Next LT Pro" panose="020B0504020202020204" pitchFamily="34" charset="0"/>
              </a:rPr>
              <a:t>Component Section</a:t>
            </a:r>
            <a:endParaRPr lang="en-NZ" sz="5000" b="1"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1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1 - Test Plan (and screenshot)</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59340812"/>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Expected Values</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Run program</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Prints welcome message with random name from list of names – runs correctly</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1 Version 2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1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12570746"/>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Expected Values</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Run program</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Prints welcome message with random name from list of names – runs correctly</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1 (Trello screenshot)</a:t>
            </a:r>
            <a:endParaRPr b="1" dirty="0">
              <a:solidFill>
                <a:schemeClr val="bg2">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52695441"/>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solidFill>
                            <a:schemeClr val="bg2">
                              <a:lumMod val="75000"/>
                            </a:schemeClr>
                          </a:solidFill>
                          <a:latin typeface="Avenir Next LT Pro" panose="020B0504020202020204" pitchFamily="34" charset="0"/>
                        </a:rPr>
                        <a:t>Expected Values</a:t>
                      </a:r>
                      <a:endParaRPr sz="18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Run Program</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d program prints delivery</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invalid program stops</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solidFill>
                  <a:schemeClr val="bg2">
                    <a:lumMod val="75000"/>
                  </a:schemeClr>
                </a:solidFill>
                <a:latin typeface="Avenir Next LT Pro" panose="020B0504020202020204" pitchFamily="34" charset="0"/>
              </a:rPr>
              <a:t>Describe Your Client</a:t>
            </a:r>
            <a:endParaRPr b="1" dirty="0">
              <a:solidFill>
                <a:schemeClr val="bg2">
                  <a:lumMod val="75000"/>
                </a:schemeClr>
              </a:solidFill>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solidFill>
                  <a:schemeClr val="bg2">
                    <a:lumMod val="75000"/>
                  </a:schemeClr>
                </a:solidFill>
                <a:latin typeface="Avenir Next LT Pro" panose="020B0504020202020204" pitchFamily="34" charset="0"/>
              </a:rPr>
              <a:t>Briefly describe the online store:</a:t>
            </a:r>
            <a:endParaRPr lang="en-US" dirty="0">
              <a:solidFill>
                <a:schemeClr val="bg2">
                  <a:lumMod val="75000"/>
                </a:schemeClr>
              </a:solidFill>
              <a:latin typeface="Avenir Next LT Pro" panose="020B0504020202020204" pitchFamily="34" charset="0"/>
            </a:endParaRPr>
          </a:p>
          <a:p>
            <a:pPr algn="just"/>
            <a:r>
              <a:rPr lang="en-US" dirty="0">
                <a:solidFill>
                  <a:schemeClr val="bg2">
                    <a:lumMod val="75000"/>
                  </a:schemeClr>
                </a:solidFill>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solidFill>
                <a:schemeClr val="bg2">
                  <a:lumMod val="75000"/>
                </a:schemeClr>
              </a:solidFill>
              <a:latin typeface="Avenir Next LT Pro" panose="020B0504020202020204" pitchFamily="34" charset="0"/>
            </a:endParaRPr>
          </a:p>
          <a:p>
            <a:pPr algn="just"/>
            <a:endParaRPr lang="en-US" u="sng" dirty="0">
              <a:solidFill>
                <a:schemeClr val="bg2">
                  <a:lumMod val="75000"/>
                </a:schemeClr>
              </a:solidFill>
              <a:latin typeface="Avenir Next LT Pro" panose="020B0504020202020204" pitchFamily="34" charset="0"/>
            </a:endParaRPr>
          </a:p>
          <a:p>
            <a:pPr algn="just"/>
            <a:r>
              <a:rPr lang="en-US" u="sng" dirty="0">
                <a:solidFill>
                  <a:schemeClr val="bg2">
                    <a:lumMod val="75000"/>
                  </a:schemeClr>
                </a:solidFill>
                <a:latin typeface="Avenir Next LT Pro" panose="020B0504020202020204" pitchFamily="34" charset="0"/>
              </a:rPr>
              <a:t>What do they sell?</a:t>
            </a:r>
          </a:p>
          <a:p>
            <a:pPr algn="just"/>
            <a:r>
              <a:rPr lang="en-US" dirty="0">
                <a:solidFill>
                  <a:schemeClr val="bg2">
                    <a:lumMod val="75000"/>
                  </a:schemeClr>
                </a:solidFill>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solidFill>
                <a:schemeClr val="bg2">
                  <a:lumMod val="75000"/>
                </a:schemeClr>
              </a:solidFill>
              <a:latin typeface="Avenir Next LT Pro" panose="020B0504020202020204" pitchFamily="34" charset="0"/>
            </a:endParaRPr>
          </a:p>
          <a:p>
            <a:pPr algn="just"/>
            <a:br>
              <a:rPr lang="en-US" u="sng" dirty="0">
                <a:solidFill>
                  <a:schemeClr val="bg2">
                    <a:lumMod val="75000"/>
                  </a:schemeClr>
                </a:solidFill>
                <a:latin typeface="Avenir Next LT Pro" panose="020B0504020202020204" pitchFamily="34" charset="0"/>
              </a:rPr>
            </a:br>
            <a:endParaRPr lang="en-US" u="sng" dirty="0">
              <a:solidFill>
                <a:schemeClr val="bg2">
                  <a:lumMod val="75000"/>
                </a:schemeClr>
              </a:solidFill>
              <a:latin typeface="Avenir Next LT Pro" panose="020B0504020202020204" pitchFamily="34" charset="0"/>
            </a:endParaRPr>
          </a:p>
          <a:p>
            <a:pPr algn="just"/>
            <a:r>
              <a:rPr lang="en-US" u="sng" dirty="0">
                <a:solidFill>
                  <a:schemeClr val="bg2">
                    <a:lumMod val="75000"/>
                  </a:schemeClr>
                </a:solidFill>
                <a:latin typeface="Avenir Next LT Pro" panose="020B0504020202020204" pitchFamily="34" charset="0"/>
              </a:rPr>
              <a:t>Who is the target market?</a:t>
            </a:r>
          </a:p>
          <a:p>
            <a:pPr algn="just"/>
            <a:r>
              <a:rPr lang="en-US" dirty="0">
                <a:solidFill>
                  <a:schemeClr val="bg2">
                    <a:lumMod val="75000"/>
                  </a:schemeClr>
                </a:solidFill>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2 (Trello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08461409"/>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solidFill>
                            <a:schemeClr val="bg2">
                              <a:lumMod val="75000"/>
                            </a:schemeClr>
                          </a:solidFill>
                          <a:latin typeface="Avenir Next LT Pro" panose="020B0504020202020204" pitchFamily="34" charset="0"/>
                        </a:rPr>
                        <a:t>Expected Values</a:t>
                      </a:r>
                      <a:endParaRPr sz="18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Run Program</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d program prints delivery</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g program prints “not valid”</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3 (Trello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3 -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71113792"/>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solidFill>
                            <a:schemeClr val="bg2">
                              <a:lumMod val="75000"/>
                            </a:schemeClr>
                          </a:solidFill>
                          <a:latin typeface="Avenir Next LT Pro" panose="020B0504020202020204" pitchFamily="34" charset="0"/>
                        </a:rPr>
                        <a:t>Expected Values</a:t>
                      </a:r>
                      <a:endParaRPr sz="18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Run Program</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d program prints delivery</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Enter invalid program displays value error</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4 (Trello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4 -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827877151"/>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solidFill>
                            <a:schemeClr val="bg2">
                              <a:lumMod val="75000"/>
                            </a:schemeClr>
                          </a:solidFill>
                          <a:latin typeface="Avenir Next LT Pro" panose="020B0504020202020204" pitchFamily="34" charset="0"/>
                        </a:rPr>
                        <a:t>Test Case</a:t>
                      </a:r>
                      <a:endParaRPr sz="16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solidFill>
                            <a:schemeClr val="bg2">
                              <a:lumMod val="75000"/>
                            </a:schemeClr>
                          </a:solidFill>
                          <a:latin typeface="Avenir Next LT Pro" panose="020B0504020202020204" pitchFamily="34" charset="0"/>
                        </a:rPr>
                        <a:t>Expected Values</a:t>
                      </a:r>
                      <a:endParaRPr sz="16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Run Program</a:t>
                      </a:r>
                      <a:endParaRPr sz="16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Enter 1 program prints pickup.</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Enter 2 program prints delivery.</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Enter invalid prints error message.</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5 (Trello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2 Version 5 -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57785130"/>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solidFill>
                            <a:schemeClr val="bg2">
                              <a:lumMod val="75000"/>
                            </a:schemeClr>
                          </a:solidFill>
                          <a:latin typeface="Avenir Next LT Pro" panose="020B0504020202020204" pitchFamily="34" charset="0"/>
                        </a:rPr>
                        <a:t>Test Case</a:t>
                      </a:r>
                      <a:endParaRPr sz="14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solidFill>
                            <a:schemeClr val="bg2">
                              <a:lumMod val="75000"/>
                            </a:schemeClr>
                          </a:solidFill>
                          <a:latin typeface="Avenir Next LT Pro" panose="020B0504020202020204" pitchFamily="34" charset="0"/>
                        </a:rPr>
                        <a:t>Expected Values</a:t>
                      </a:r>
                      <a:endParaRPr sz="14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solidFill>
                            <a:schemeClr val="bg2">
                              <a:lumMod val="75000"/>
                            </a:schemeClr>
                          </a:solidFill>
                          <a:latin typeface="Avenir Next LT Pro" panose="020B0504020202020204" pitchFamily="34" charset="0"/>
                        </a:rPr>
                        <a:t>Run Program</a:t>
                      </a:r>
                      <a:endParaRPr sz="14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solidFill>
                            <a:schemeClr val="bg2">
                              <a:lumMod val="75000"/>
                            </a:schemeClr>
                          </a:solidFill>
                          <a:latin typeface="Avenir Next LT Pro" panose="020B0504020202020204" pitchFamily="34" charset="0"/>
                        </a:rPr>
                        <a:t>Enter 1 program prints pickup.</a:t>
                      </a:r>
                    </a:p>
                    <a:p>
                      <a:pPr marL="0" lvl="0" indent="0" algn="l" rtl="0">
                        <a:spcBef>
                          <a:spcPts val="0"/>
                        </a:spcBef>
                        <a:spcAft>
                          <a:spcPts val="0"/>
                        </a:spcAft>
                        <a:buNone/>
                      </a:pPr>
                      <a:r>
                        <a:rPr lang="en-NZ" sz="1400" dirty="0">
                          <a:solidFill>
                            <a:schemeClr val="bg2">
                              <a:lumMod val="75000"/>
                            </a:schemeClr>
                          </a:solidFill>
                          <a:latin typeface="Avenir Next LT Pro" panose="020B0504020202020204" pitchFamily="34" charset="0"/>
                        </a:rPr>
                        <a:t>Enter 2 program prints delivery.</a:t>
                      </a:r>
                    </a:p>
                    <a:p>
                      <a:pPr marL="0" lvl="0" indent="0" algn="l" rtl="0">
                        <a:spcBef>
                          <a:spcPts val="0"/>
                        </a:spcBef>
                        <a:spcAft>
                          <a:spcPts val="0"/>
                        </a:spcAft>
                        <a:buNone/>
                      </a:pPr>
                      <a:r>
                        <a:rPr lang="en-NZ" sz="1400" dirty="0">
                          <a:solidFill>
                            <a:schemeClr val="bg2">
                              <a:lumMod val="75000"/>
                            </a:schemeClr>
                          </a:solidFill>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solidFill>
                            <a:schemeClr val="bg2">
                              <a:lumMod val="75000"/>
                            </a:schemeClr>
                          </a:solidFill>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bg2">
                    <a:lumMod val="75000"/>
                  </a:schemeClr>
                </a:solidFill>
                <a:latin typeface="Avenir Next LT Pro" panose="020B0504020202020204" pitchFamily="34" charset="0"/>
              </a:rPr>
              <a:t>Component 3 Click &amp; Collect info Version 1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91249166"/>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Test Case</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solidFill>
                            <a:schemeClr val="bg2">
                              <a:lumMod val="75000"/>
                            </a:schemeClr>
                          </a:solidFill>
                          <a:latin typeface="Avenir Next LT Pro" panose="020B0504020202020204" pitchFamily="34" charset="0"/>
                        </a:rPr>
                        <a:t>Expected Values</a:t>
                      </a:r>
                      <a:endParaRPr sz="18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Input name</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Input phone number</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Left input blank</a:t>
                      </a:r>
                      <a:endParaRPr sz="18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Printed name correctly</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Printed phone number correctly </a:t>
                      </a:r>
                    </a:p>
                    <a:p>
                      <a:pPr marL="0" lvl="0" indent="0" algn="l" rtl="0">
                        <a:spcBef>
                          <a:spcPts val="0"/>
                        </a:spcBef>
                        <a:spcAft>
                          <a:spcPts val="0"/>
                        </a:spcAft>
                        <a:buNone/>
                      </a:pPr>
                      <a:r>
                        <a:rPr lang="en-NZ" sz="1800" dirty="0">
                          <a:solidFill>
                            <a:schemeClr val="bg2">
                              <a:lumMod val="75000"/>
                            </a:schemeClr>
                          </a:solidFill>
                          <a:latin typeface="Avenir Next LT Pro" panose="020B0504020202020204" pitchFamily="34" charset="0"/>
                        </a:rPr>
                        <a:t>Accept blank and printed blank input</a:t>
                      </a:r>
                      <a:endParaRPr sz="18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solidFill>
                  <a:schemeClr val="bg2">
                    <a:lumMod val="75000"/>
                  </a:schemeClr>
                </a:solidFill>
                <a:latin typeface="Avenir Next LT Pro" panose="020B0504020202020204" pitchFamily="34" charset="0"/>
              </a:rPr>
              <a:t>Implication 1 - Privacy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bg2">
                    <a:lumMod val="75000"/>
                  </a:schemeClr>
                </a:solidFill>
                <a:latin typeface="Avenir Next LT Pro" panose="020B0504020202020204" pitchFamily="34" charset="0"/>
              </a:rPr>
              <a:t>Describe the implication:</a:t>
            </a:r>
          </a:p>
          <a:p>
            <a:pPr marL="114300" indent="0">
              <a:buNone/>
            </a:pPr>
            <a:r>
              <a:rPr lang="en-US" dirty="0">
                <a:solidFill>
                  <a:schemeClr val="bg2">
                    <a:lumMod val="75000"/>
                  </a:schemeClr>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NZ"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2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04740270"/>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solidFill>
                            <a:schemeClr val="bg2">
                              <a:lumMod val="75000"/>
                            </a:schemeClr>
                          </a:solidFill>
                          <a:latin typeface="Avenir Next LT Pro" panose="020B0504020202020204" pitchFamily="34" charset="0"/>
                        </a:rPr>
                        <a:t>Test Case</a:t>
                      </a:r>
                      <a:endParaRPr sz="16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solidFill>
                            <a:schemeClr val="bg2">
                              <a:lumMod val="75000"/>
                            </a:schemeClr>
                          </a:solidFill>
                          <a:latin typeface="Avenir Next LT Pro" panose="020B0504020202020204" pitchFamily="34" charset="0"/>
                        </a:rPr>
                        <a:t>Expected Values</a:t>
                      </a:r>
                      <a:endParaRPr sz="16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Input name</a:t>
                      </a:r>
                    </a:p>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Input phone number</a:t>
                      </a:r>
                    </a:p>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Left input blank</a:t>
                      </a:r>
                      <a:endParaRPr sz="16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Printed name correctly</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Printed phone number correctly </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3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3 -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77134474"/>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solidFill>
                            <a:schemeClr val="bg2">
                              <a:lumMod val="75000"/>
                            </a:schemeClr>
                          </a:solidFill>
                          <a:latin typeface="Avenir Next LT Pro" panose="020B0504020202020204" pitchFamily="34" charset="0"/>
                        </a:rPr>
                        <a:t>Test Case</a:t>
                      </a:r>
                      <a:endParaRPr sz="16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solidFill>
                            <a:schemeClr val="bg2">
                              <a:lumMod val="75000"/>
                            </a:schemeClr>
                          </a:solidFill>
                          <a:latin typeface="Avenir Next LT Pro" panose="020B0504020202020204" pitchFamily="34" charset="0"/>
                        </a:rPr>
                        <a:t>Expected Values</a:t>
                      </a:r>
                      <a:endParaRPr sz="16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Input name</a:t>
                      </a:r>
                    </a:p>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Input phone number</a:t>
                      </a:r>
                    </a:p>
                    <a:p>
                      <a:pPr marL="0" lvl="0" indent="0" algn="l" rtl="0">
                        <a:spcBef>
                          <a:spcPts val="0"/>
                        </a:spcBef>
                        <a:spcAft>
                          <a:spcPts val="0"/>
                        </a:spcAft>
                        <a:buNone/>
                      </a:pPr>
                      <a:r>
                        <a:rPr lang="en-NZ" sz="1600" dirty="0">
                          <a:solidFill>
                            <a:schemeClr val="bg2">
                              <a:lumMod val="75000"/>
                            </a:schemeClr>
                          </a:solidFill>
                          <a:latin typeface="Avenir Next LT Pro" panose="020B0504020202020204" pitchFamily="34" charset="0"/>
                        </a:rPr>
                        <a:t>Left input blank</a:t>
                      </a:r>
                      <a:endParaRPr sz="1600" dirty="0">
                        <a:solidFill>
                          <a:schemeClr val="bg2">
                            <a:lumMod val="75000"/>
                          </a:schemeClr>
                        </a:solidFill>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Printed name correctly</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Printed phone number correctly </a:t>
                      </a:r>
                    </a:p>
                    <a:p>
                      <a:pPr marL="0" lvl="0" indent="0" algn="l" rtl="0">
                        <a:spcBef>
                          <a:spcPts val="0"/>
                        </a:spcBef>
                        <a:spcAft>
                          <a:spcPts val="0"/>
                        </a:spcAft>
                        <a:buNone/>
                      </a:pPr>
                      <a:r>
                        <a:rPr lang="en-GB" sz="1600" dirty="0">
                          <a:solidFill>
                            <a:schemeClr val="bg2">
                              <a:lumMod val="75000"/>
                            </a:schemeClr>
                          </a:solidFill>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4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3 Version 4 -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Version 1 (Trello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48297116"/>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solidFill>
                            <a:schemeClr val="bg2">
                              <a:lumMod val="75000"/>
                            </a:schemeClr>
                          </a:solidFill>
                          <a:latin typeface="Avenir Next LT Pro" panose="020B0504020202020204" pitchFamily="34" charset="0"/>
                        </a:rPr>
                        <a:t>Test Case</a:t>
                      </a:r>
                      <a:endParaRPr sz="10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solidFill>
                            <a:schemeClr val="bg2">
                              <a:lumMod val="75000"/>
                            </a:schemeClr>
                          </a:solidFill>
                          <a:latin typeface="Avenir Next LT Pro" panose="020B0504020202020204" pitchFamily="34" charset="0"/>
                        </a:rPr>
                        <a:t>Expected Values</a:t>
                      </a:r>
                      <a:endParaRPr sz="1000" b="1">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Input name</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Input phone number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Input house number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Street name</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name correctly</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phone number correctly </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Accept blank and printed blank input</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street name</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suburb name	</a:t>
                      </a:r>
                      <a:endParaRPr sz="10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152363" y="638534"/>
            <a:ext cx="2329977" cy="2991351"/>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461769" y="1163804"/>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a:t>
            </a:r>
            <a:r>
              <a:rPr lang="en" b="1">
                <a:solidFill>
                  <a:schemeClr val="bg2">
                    <a:lumMod val="75000"/>
                  </a:schemeClr>
                </a:solidFill>
                <a:latin typeface="Avenir Next LT Pro" panose="020B0504020202020204" pitchFamily="34" charset="0"/>
              </a:rPr>
              <a:t>Version 2 </a:t>
            </a:r>
            <a:r>
              <a:rPr lang="en" b="1" dirty="0">
                <a:solidFill>
                  <a:schemeClr val="bg2">
                    <a:lumMod val="75000"/>
                  </a:schemeClr>
                </a:solidFill>
                <a:latin typeface="Avenir Next LT Pro" panose="020B0504020202020204" pitchFamily="34" charset="0"/>
              </a:rPr>
              <a:t>(Trello screenshot)</a:t>
            </a:r>
            <a:endParaRPr b="1" dirty="0">
              <a:solidFill>
                <a:schemeClr val="bg2">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why it needs to be considered:</a:t>
            </a:r>
          </a:p>
          <a:p>
            <a:pPr marL="114300" indent="0">
              <a:buNone/>
            </a:pPr>
            <a:r>
              <a:rPr lang="en-US" dirty="0">
                <a:solidFill>
                  <a:schemeClr val="bg2">
                    <a:lumMod val="75000"/>
                  </a:schemeClr>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NZ" dirty="0">
              <a:solidFill>
                <a:schemeClr val="bg2">
                  <a:lumMod val="75000"/>
                </a:schemeClr>
              </a:solidFill>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2">
                    <a:lumMod val="75000"/>
                  </a:schemeClr>
                </a:solidFill>
                <a:latin typeface="Avenir Next LT Pro" panose="020B0504020202020204" pitchFamily="34" charset="0"/>
              </a:rPr>
              <a:t>Implication 1 - Privacy</a:t>
            </a:r>
            <a:endParaRPr lang="en-NZ" b="1"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Version 2 (Trello screenshot – integrated into main)</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4 Version 2 - Test </a:t>
            </a:r>
            <a:r>
              <a:rPr lang="en" b="1">
                <a:solidFill>
                  <a:schemeClr val="bg2">
                    <a:lumMod val="75000"/>
                  </a:schemeClr>
                </a:solidFill>
                <a:latin typeface="Avenir Next LT Pro" panose="020B0504020202020204" pitchFamily="34" charset="0"/>
              </a:rPr>
              <a:t>Plan (integrated </a:t>
            </a:r>
            <a:r>
              <a:rPr lang="en" b="1" dirty="0">
                <a:solidFill>
                  <a:schemeClr val="bg2">
                    <a:lumMod val="75000"/>
                  </a:schemeClr>
                </a:solidFill>
                <a:latin typeface="Avenir Next LT Pro" panose="020B0504020202020204" pitchFamily="34" charset="0"/>
              </a:rPr>
              <a:t>into main)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1 – Nuts Menu (Trello screenshot)</a:t>
            </a:r>
            <a:endParaRPr b="1" dirty="0">
              <a:solidFill>
                <a:schemeClr val="bg2">
                  <a:lumMod val="75000"/>
                </a:schemeClr>
              </a:solidFill>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2 -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3 - (Trello screenshot – integrated into main app)</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5 Version 3 - Test Plan (integrated into main app)</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6 Version 1 (Trello screenshot)</a:t>
            </a:r>
            <a:endParaRPr b="1" dirty="0">
              <a:solidFill>
                <a:schemeClr val="bg2">
                  <a:lumMod val="75000"/>
                </a:schemeClr>
              </a:solidFill>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6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solidFill>
                  <a:schemeClr val="bg2">
                    <a:lumMod val="75000"/>
                  </a:schemeClr>
                </a:solidFill>
                <a:latin typeface="Avenir Next LT Pro" panose="020B0504020202020204" pitchFamily="34" charset="0"/>
              </a:rPr>
              <a:t>Implication 1 - Privacy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how you plan to address the implication:</a:t>
            </a:r>
            <a:endParaRPr lang="en-US" dirty="0">
              <a:solidFill>
                <a:schemeClr val="bg2">
                  <a:lumMod val="75000"/>
                </a:schemeClr>
              </a:solidFill>
              <a:latin typeface="Avenir Next LT Pro" panose="020B0504020202020204" pitchFamily="34" charset="0"/>
            </a:endParaRPr>
          </a:p>
          <a:p>
            <a:pPr marL="114300" indent="0">
              <a:buNone/>
            </a:pPr>
            <a:r>
              <a:rPr lang="en-US" dirty="0">
                <a:solidFill>
                  <a:schemeClr val="bg2">
                    <a:lumMod val="75000"/>
                  </a:schemeClr>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bg2">
                    <a:lumMod val="75000"/>
                  </a:schemeClr>
                </a:solidFill>
                <a:latin typeface="Avenir Next LT Pro" panose="020B0504020202020204" pitchFamily="34" charset="0"/>
              </a:rPr>
              <a:t>Component 6 Version 2 </a:t>
            </a:r>
            <a:r>
              <a:rPr lang="en" b="1" dirty="0">
                <a:solidFill>
                  <a:schemeClr val="bg2">
                    <a:lumMod val="75000"/>
                  </a:schemeClr>
                </a:solidFill>
                <a:latin typeface="Avenir Next LT Pro" panose="020B0504020202020204" pitchFamily="34" charset="0"/>
              </a:rPr>
              <a:t>(Trello screenshot)</a:t>
            </a:r>
            <a:endParaRPr b="1" dirty="0">
              <a:solidFill>
                <a:schemeClr val="bg2">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6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6 Version 3 (Trello screenshot – integrated into main app)</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chemeClr val="bg2">
                    <a:lumMod val="75000"/>
                  </a:schemeClr>
                </a:solidFill>
                <a:latin typeface="Avenir Next LT Pro" panose="020B0504020202020204" pitchFamily="34" charset="0"/>
              </a:rPr>
              <a:t>Component 6 Version 3 - Test Plan (integrated into main app)</a:t>
            </a:r>
            <a:endParaRPr sz="2500"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 Print Order Version 1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2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2 -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3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3 -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solidFill>
                  <a:schemeClr val="bg2">
                    <a:lumMod val="75000"/>
                  </a:schemeClr>
                </a:solidFill>
                <a:latin typeface="Avenir Next LT Pro" panose="020B0504020202020204" pitchFamily="34" charset="0"/>
              </a:rPr>
              <a:t>Implication 2 – Usability (Error Recovery)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Describe the implication:</a:t>
            </a:r>
            <a:endParaRPr lang="en-US" dirty="0">
              <a:solidFill>
                <a:schemeClr val="bg2">
                  <a:lumMod val="75000"/>
                </a:schemeClr>
              </a:solidFill>
              <a:latin typeface="Avenir Next LT Pro" panose="020B0504020202020204" pitchFamily="34" charset="0"/>
            </a:endParaRPr>
          </a:p>
          <a:p>
            <a:pPr marL="114300" indent="0">
              <a:buNone/>
            </a:pPr>
            <a:r>
              <a:rPr lang="en-US" dirty="0">
                <a:solidFill>
                  <a:schemeClr val="bg2">
                    <a:lumMod val="75000"/>
                  </a:schemeClr>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solidFill>
                <a:schemeClr val="bg2">
                  <a:lumMod val="75000"/>
                </a:schemeClr>
              </a:solidFill>
            </a:endParaRPr>
          </a:p>
          <a:p>
            <a:pPr marL="114300" indent="0">
              <a:buNone/>
            </a:pPr>
            <a:endParaRPr lang="en-US" dirty="0">
              <a:solidFill>
                <a:schemeClr val="bg2">
                  <a:lumMod val="75000"/>
                </a:schemeClr>
              </a:solidFill>
            </a:endParaRPr>
          </a:p>
          <a:p>
            <a:pPr marL="114300" indent="0">
              <a:buNone/>
            </a:pPr>
            <a:endParaRPr lang="en-US" dirty="0">
              <a:solidFill>
                <a:schemeClr val="bg2">
                  <a:lumMod val="75000"/>
                </a:schemeClr>
              </a:solidFill>
            </a:endParaRPr>
          </a:p>
          <a:p>
            <a:pPr marL="114300" indent="0">
              <a:buNone/>
            </a:pPr>
            <a:endParaRPr lang="en-US" dirty="0">
              <a:solidFill>
                <a:schemeClr val="bg2">
                  <a:lumMod val="75000"/>
                </a:schemeClr>
              </a:solidFill>
            </a:endParaRPr>
          </a:p>
          <a:p>
            <a:pPr marL="114300" indent="0">
              <a:buNone/>
            </a:pPr>
            <a:endParaRPr lang="en-NZ" dirty="0">
              <a:solidFill>
                <a:schemeClr val="bg2">
                  <a:lumMod val="75000"/>
                </a:schemeClr>
              </a:solidFill>
            </a:endParaRPr>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4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4 -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5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5 -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6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43CD6E65-610D-49F1-BA44-3A9926944D7B}"/>
              </a:ext>
            </a:extLst>
          </p:cNvPr>
          <p:cNvPicPr>
            <a:picLocks noChangeAspect="1"/>
          </p:cNvPicPr>
          <p:nvPr/>
        </p:nvPicPr>
        <p:blipFill>
          <a:blip r:embed="rId4"/>
          <a:stretch>
            <a:fillRect/>
          </a:stretch>
        </p:blipFill>
        <p:spPr>
          <a:xfrm>
            <a:off x="407669" y="1289672"/>
            <a:ext cx="8328660" cy="2926886"/>
          </a:xfrm>
          <a:prstGeom prst="rect">
            <a:avLst/>
          </a:prstGeom>
        </p:spPr>
      </p:pic>
    </p:spTree>
    <p:extLst>
      <p:ext uri="{BB962C8B-B14F-4D97-AF65-F5344CB8AC3E}">
        <p14:creationId xmlns:p14="http://schemas.microsoft.com/office/powerpoint/2010/main" val="37103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7 Version 6 -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6837644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added $9 delivery charge to less than 5 items, but free if 5 or more items ordered.</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09AF9B9-2ECD-4E6B-A7E1-A9D791C28D3B}"/>
              </a:ext>
            </a:extLst>
          </p:cNvPr>
          <p:cNvSpPr txBox="1"/>
          <p:nvPr/>
        </p:nvSpPr>
        <p:spPr>
          <a:xfrm>
            <a:off x="1463040" y="1463040"/>
            <a:ext cx="3375660" cy="1015663"/>
          </a:xfrm>
          <a:prstGeom prst="rect">
            <a:avLst/>
          </a:prstGeom>
          <a:noFill/>
        </p:spPr>
        <p:txBody>
          <a:bodyPr wrap="square" rtlCol="0">
            <a:spAutoFit/>
          </a:bodyPr>
          <a:lstStyle/>
          <a:p>
            <a:r>
              <a:rPr lang="en-NZ" sz="3000" b="1" dirty="0">
                <a:solidFill>
                  <a:schemeClr val="bg2">
                    <a:lumMod val="75000"/>
                  </a:schemeClr>
                </a:solidFill>
              </a:rPr>
              <a:t>ADD DELIVERY CHARGE</a:t>
            </a:r>
          </a:p>
        </p:txBody>
      </p:sp>
    </p:spTree>
    <p:extLst>
      <p:ext uri="{BB962C8B-B14F-4D97-AF65-F5344CB8AC3E}">
        <p14:creationId xmlns:p14="http://schemas.microsoft.com/office/powerpoint/2010/main" val="96205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8 Version 1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611C9B7B-37F4-452A-82B3-8A7F77CCDBF4}"/>
              </a:ext>
            </a:extLst>
          </p:cNvPr>
          <p:cNvPicPr>
            <a:picLocks noChangeAspect="1"/>
          </p:cNvPicPr>
          <p:nvPr/>
        </p:nvPicPr>
        <p:blipFill>
          <a:blip r:embed="rId4"/>
          <a:stretch>
            <a:fillRect/>
          </a:stretch>
        </p:blipFill>
        <p:spPr>
          <a:xfrm>
            <a:off x="311699" y="1486167"/>
            <a:ext cx="8520601" cy="2408328"/>
          </a:xfrm>
          <a:prstGeom prst="rect">
            <a:avLst/>
          </a:prstGeom>
        </p:spPr>
      </p:pic>
    </p:spTree>
    <p:extLst>
      <p:ext uri="{BB962C8B-B14F-4D97-AF65-F5344CB8AC3E}">
        <p14:creationId xmlns:p14="http://schemas.microsoft.com/office/powerpoint/2010/main" val="188973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8 Version 1 -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2463493"/>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B5C1DD5-E373-4EB8-8281-8A5CD523DCA1}"/>
              </a:ext>
            </a:extLst>
          </p:cNvPr>
          <p:cNvPicPr>
            <a:picLocks noChangeAspect="1"/>
          </p:cNvPicPr>
          <p:nvPr/>
        </p:nvPicPr>
        <p:blipFill>
          <a:blip r:embed="rId4"/>
          <a:stretch>
            <a:fillRect/>
          </a:stretch>
        </p:blipFill>
        <p:spPr>
          <a:xfrm>
            <a:off x="285722" y="915786"/>
            <a:ext cx="4342875" cy="2782682"/>
          </a:xfrm>
          <a:prstGeom prst="rect">
            <a:avLst/>
          </a:prstGeom>
        </p:spPr>
      </p:pic>
      <p:pic>
        <p:nvPicPr>
          <p:cNvPr id="6" name="Picture 5">
            <a:extLst>
              <a:ext uri="{FF2B5EF4-FFF2-40B4-BE49-F238E27FC236}">
                <a16:creationId xmlns:a16="http://schemas.microsoft.com/office/drawing/2014/main" id="{6476CB8F-7A1D-435E-92D3-F7A2572F01F7}"/>
              </a:ext>
            </a:extLst>
          </p:cNvPr>
          <p:cNvPicPr>
            <a:picLocks noChangeAspect="1"/>
          </p:cNvPicPr>
          <p:nvPr/>
        </p:nvPicPr>
        <p:blipFill>
          <a:blip r:embed="rId5"/>
          <a:stretch>
            <a:fillRect/>
          </a:stretch>
        </p:blipFill>
        <p:spPr>
          <a:xfrm>
            <a:off x="4914319" y="1218108"/>
            <a:ext cx="3600953" cy="1991003"/>
          </a:xfrm>
          <a:prstGeom prst="rect">
            <a:avLst/>
          </a:prstGeom>
        </p:spPr>
      </p:pic>
    </p:spTree>
    <p:extLst>
      <p:ext uri="{BB962C8B-B14F-4D97-AF65-F5344CB8AC3E}">
        <p14:creationId xmlns:p14="http://schemas.microsoft.com/office/powerpoint/2010/main" val="38903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8 Version 2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EE274FE-E52B-4AA7-99CA-A8DA4DEFC9B2}"/>
              </a:ext>
            </a:extLst>
          </p:cNvPr>
          <p:cNvPicPr>
            <a:picLocks noChangeAspect="1"/>
          </p:cNvPicPr>
          <p:nvPr/>
        </p:nvPicPr>
        <p:blipFill rotWithShape="1">
          <a:blip r:embed="rId4"/>
          <a:srcRect l="-3" r="183"/>
          <a:stretch/>
        </p:blipFill>
        <p:spPr>
          <a:xfrm>
            <a:off x="277203" y="1510419"/>
            <a:ext cx="8589594" cy="2442101"/>
          </a:xfrm>
          <a:prstGeom prst="rect">
            <a:avLst/>
          </a:prstGeom>
        </p:spPr>
      </p:pic>
    </p:spTree>
    <p:extLst>
      <p:ext uri="{BB962C8B-B14F-4D97-AF65-F5344CB8AC3E}">
        <p14:creationId xmlns:p14="http://schemas.microsoft.com/office/powerpoint/2010/main" val="963759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8 Version 2 - Test Plan (integrated into main app)</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C8F7877E-62EE-45D9-8729-6F1860059594}"/>
              </a:ext>
            </a:extLst>
          </p:cNvPr>
          <p:cNvPicPr>
            <a:picLocks noChangeAspect="1"/>
          </p:cNvPicPr>
          <p:nvPr/>
        </p:nvPicPr>
        <p:blipFill>
          <a:blip r:embed="rId4"/>
          <a:stretch>
            <a:fillRect/>
          </a:stretch>
        </p:blipFill>
        <p:spPr>
          <a:xfrm>
            <a:off x="5355179" y="915295"/>
            <a:ext cx="3298743" cy="2745311"/>
          </a:xfrm>
          <a:prstGeom prst="rect">
            <a:avLst/>
          </a:prstGeom>
        </p:spPr>
      </p:pic>
      <p:pic>
        <p:nvPicPr>
          <p:cNvPr id="8" name="Picture 7">
            <a:extLst>
              <a:ext uri="{FF2B5EF4-FFF2-40B4-BE49-F238E27FC236}">
                <a16:creationId xmlns:a16="http://schemas.microsoft.com/office/drawing/2014/main" id="{6AB1E822-4D6B-4C9E-89A5-84CE0F6C0A7A}"/>
              </a:ext>
            </a:extLst>
          </p:cNvPr>
          <p:cNvPicPr>
            <a:picLocks noChangeAspect="1"/>
          </p:cNvPicPr>
          <p:nvPr/>
        </p:nvPicPr>
        <p:blipFill>
          <a:blip r:embed="rId5"/>
          <a:stretch>
            <a:fillRect/>
          </a:stretch>
        </p:blipFill>
        <p:spPr>
          <a:xfrm>
            <a:off x="652521" y="1123801"/>
            <a:ext cx="3919479" cy="2536805"/>
          </a:xfrm>
          <a:prstGeom prst="rect">
            <a:avLst/>
          </a:prstGeom>
        </p:spPr>
      </p:pic>
    </p:spTree>
    <p:extLst>
      <p:ext uri="{BB962C8B-B14F-4D97-AF65-F5344CB8AC3E}">
        <p14:creationId xmlns:p14="http://schemas.microsoft.com/office/powerpoint/2010/main" val="251631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solidFill>
                  <a:schemeClr val="bg2">
                    <a:lumMod val="75000"/>
                  </a:schemeClr>
                </a:solidFill>
                <a:latin typeface="Avenir Next LT Pro" panose="020B0504020202020204" pitchFamily="34" charset="0"/>
              </a:rPr>
              <a:t>Implication 2 – Usability (Error Recovery)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why it needs to be considered:</a:t>
            </a:r>
          </a:p>
          <a:p>
            <a:pPr marL="114300" indent="0">
              <a:buNone/>
            </a:pPr>
            <a:r>
              <a:rPr lang="en-US" dirty="0">
                <a:solidFill>
                  <a:schemeClr val="bg2">
                    <a:lumMod val="75000"/>
                  </a:schemeClr>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US" dirty="0">
              <a:solidFill>
                <a:schemeClr val="bg2">
                  <a:lumMod val="75000"/>
                </a:schemeClr>
              </a:solidFill>
              <a:latin typeface="Avenir Next LT Pro" panose="020B0504020202020204" pitchFamily="34" charset="0"/>
            </a:endParaRPr>
          </a:p>
          <a:p>
            <a:pPr marL="114300" indent="0">
              <a:buNone/>
            </a:pPr>
            <a:endParaRPr lang="en-NZ"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9 New Order or Exit Version 1 (Trello screenshot)</a:t>
            </a:r>
            <a:endParaRPr b="1" dirty="0">
              <a:solidFill>
                <a:schemeClr val="bg2">
                  <a:lumMod val="75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A03343C5-CF33-44A1-92AB-3537F4E830A9}"/>
              </a:ext>
            </a:extLst>
          </p:cNvPr>
          <p:cNvPicPr>
            <a:picLocks noChangeAspect="1"/>
          </p:cNvPicPr>
          <p:nvPr/>
        </p:nvPicPr>
        <p:blipFill>
          <a:blip r:embed="rId4"/>
          <a:stretch>
            <a:fillRect/>
          </a:stretch>
        </p:blipFill>
        <p:spPr>
          <a:xfrm>
            <a:off x="520770" y="1721846"/>
            <a:ext cx="8102460" cy="2438674"/>
          </a:xfrm>
          <a:prstGeom prst="rect">
            <a:avLst/>
          </a:prstGeom>
        </p:spPr>
      </p:pic>
    </p:spTree>
    <p:extLst>
      <p:ext uri="{BB962C8B-B14F-4D97-AF65-F5344CB8AC3E}">
        <p14:creationId xmlns:p14="http://schemas.microsoft.com/office/powerpoint/2010/main" val="2024435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bg2">
                    <a:lumMod val="75000"/>
                  </a:schemeClr>
                </a:solidFill>
                <a:latin typeface="Avenir Next LT Pro" panose="020B0504020202020204" pitchFamily="34" charset="0"/>
              </a:rPr>
              <a:t>Component 9 Version 1 </a:t>
            </a:r>
            <a:r>
              <a:rPr lang="en" b="1" dirty="0">
                <a:solidFill>
                  <a:schemeClr val="bg2">
                    <a:lumMod val="75000"/>
                  </a:schemeClr>
                </a:solidFill>
                <a:latin typeface="Avenir Next LT Pro" panose="020B0504020202020204" pitchFamily="34" charset="0"/>
              </a:rPr>
              <a:t>- Test Plan</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3528707"/>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solidFill>
                            <a:schemeClr val="bg2">
                              <a:lumMod val="75000"/>
                            </a:schemeClr>
                          </a:solidFill>
                          <a:latin typeface="Avenir Next LT Pro" panose="020B0504020202020204" pitchFamily="34" charset="0"/>
                        </a:rPr>
                        <a:t>Test Case</a:t>
                      </a:r>
                      <a:endParaRPr sz="10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solidFill>
                            <a:schemeClr val="bg2">
                              <a:lumMod val="75000"/>
                            </a:schemeClr>
                          </a:solidFill>
                          <a:latin typeface="Avenir Next LT Pro" panose="020B0504020202020204" pitchFamily="34" charset="0"/>
                        </a:rPr>
                        <a:t>Expected Values</a:t>
                      </a:r>
                      <a:endParaRPr sz="10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1 Choose new order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2 Choose exit</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4 </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Confirm worked – printed “new order”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Cancel worked – printed “Exit”</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“Please enter 1 or 2”</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Printed “please enter a valid number”</a:t>
                      </a:r>
                      <a:endParaRPr sz="10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385E23F3-E161-4735-8398-54A170841303}"/>
              </a:ext>
            </a:extLst>
          </p:cNvPr>
          <p:cNvPicPr>
            <a:picLocks noChangeAspect="1"/>
          </p:cNvPicPr>
          <p:nvPr/>
        </p:nvPicPr>
        <p:blipFill>
          <a:blip r:embed="rId4"/>
          <a:stretch>
            <a:fillRect/>
          </a:stretch>
        </p:blipFill>
        <p:spPr>
          <a:xfrm>
            <a:off x="285722" y="937841"/>
            <a:ext cx="3788531" cy="2667068"/>
          </a:xfrm>
          <a:prstGeom prst="rect">
            <a:avLst/>
          </a:prstGeom>
        </p:spPr>
      </p:pic>
      <p:pic>
        <p:nvPicPr>
          <p:cNvPr id="6" name="Picture 5">
            <a:extLst>
              <a:ext uri="{FF2B5EF4-FFF2-40B4-BE49-F238E27FC236}">
                <a16:creationId xmlns:a16="http://schemas.microsoft.com/office/drawing/2014/main" id="{EC6BB872-C65F-4994-94A4-1017EC2E4B27}"/>
              </a:ext>
            </a:extLst>
          </p:cNvPr>
          <p:cNvPicPr>
            <a:picLocks noChangeAspect="1"/>
          </p:cNvPicPr>
          <p:nvPr/>
        </p:nvPicPr>
        <p:blipFill>
          <a:blip r:embed="rId5"/>
          <a:stretch>
            <a:fillRect/>
          </a:stretch>
        </p:blipFill>
        <p:spPr>
          <a:xfrm>
            <a:off x="4326376" y="937841"/>
            <a:ext cx="4246124" cy="2669314"/>
          </a:xfrm>
          <a:prstGeom prst="rect">
            <a:avLst/>
          </a:prstGeom>
        </p:spPr>
      </p:pic>
    </p:spTree>
    <p:extLst>
      <p:ext uri="{BB962C8B-B14F-4D97-AF65-F5344CB8AC3E}">
        <p14:creationId xmlns:p14="http://schemas.microsoft.com/office/powerpoint/2010/main" val="744605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9 Version 2 (Trello screenshot)</a:t>
            </a:r>
            <a:endParaRPr b="1" dirty="0">
              <a:solidFill>
                <a:schemeClr val="bg2">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EFE735C4-592A-4BF7-A5B0-6FE68304E33F}"/>
              </a:ext>
            </a:extLst>
          </p:cNvPr>
          <p:cNvPicPr>
            <a:picLocks noChangeAspect="1"/>
          </p:cNvPicPr>
          <p:nvPr/>
        </p:nvPicPr>
        <p:blipFill>
          <a:blip r:embed="rId4"/>
          <a:stretch>
            <a:fillRect/>
          </a:stretch>
        </p:blipFill>
        <p:spPr>
          <a:xfrm>
            <a:off x="627109" y="1447800"/>
            <a:ext cx="8152985" cy="2610992"/>
          </a:xfrm>
          <a:prstGeom prst="rect">
            <a:avLst/>
          </a:prstGeom>
        </p:spPr>
      </p:pic>
    </p:spTree>
    <p:extLst>
      <p:ext uri="{BB962C8B-B14F-4D97-AF65-F5344CB8AC3E}">
        <p14:creationId xmlns:p14="http://schemas.microsoft.com/office/powerpoint/2010/main" val="2558664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lumMod val="75000"/>
                  </a:schemeClr>
                </a:solidFill>
                <a:latin typeface="Avenir Next LT Pro" panose="020B0504020202020204" pitchFamily="34" charset="0"/>
              </a:rPr>
              <a:t>Component 9 Version 2 - </a:t>
            </a:r>
            <a:r>
              <a:rPr lang="en" b="1">
                <a:solidFill>
                  <a:schemeClr val="bg2">
                    <a:lumMod val="75000"/>
                  </a:schemeClr>
                </a:solidFill>
                <a:latin typeface="Avenir Next LT Pro" panose="020B0504020202020204" pitchFamily="34" charset="0"/>
              </a:rPr>
              <a:t>Test Plan (integrated)</a:t>
            </a:r>
            <a:endParaRPr b="1" dirty="0">
              <a:solidFill>
                <a:schemeClr val="bg2">
                  <a:lumMod val="75000"/>
                </a:schemeClr>
              </a:solidFill>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708559415"/>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solidFill>
                            <a:schemeClr val="bg2">
                              <a:lumMod val="75000"/>
                            </a:schemeClr>
                          </a:solidFill>
                          <a:latin typeface="Avenir Next LT Pro" panose="020B0504020202020204" pitchFamily="34" charset="0"/>
                        </a:rPr>
                        <a:t>Test Case</a:t>
                      </a:r>
                      <a:endParaRPr sz="10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solidFill>
                            <a:schemeClr val="bg2">
                              <a:lumMod val="75000"/>
                            </a:schemeClr>
                          </a:solidFill>
                          <a:latin typeface="Avenir Next LT Pro" panose="020B0504020202020204" pitchFamily="34" charset="0"/>
                        </a:rPr>
                        <a:t>Expected Values</a:t>
                      </a:r>
                      <a:endParaRPr sz="1000" b="1" dirty="0">
                        <a:solidFill>
                          <a:schemeClr val="bg2">
                            <a:lumMod val="75000"/>
                          </a:schemeClr>
                        </a:solidFill>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1 Choose new order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Entered 2 Choose exit</a:t>
                      </a:r>
                    </a:p>
                    <a:p>
                      <a:pPr marL="0" lvl="0" indent="0" algn="l" rtl="0">
                        <a:spcBef>
                          <a:spcPts val="0"/>
                        </a:spcBef>
                        <a:spcAft>
                          <a:spcPts val="0"/>
                        </a:spcAft>
                        <a:buNone/>
                      </a:pPr>
                      <a:endParaRPr lang="en-NZ" sz="1000" dirty="0">
                        <a:solidFill>
                          <a:schemeClr val="bg2">
                            <a:lumMod val="75000"/>
                          </a:schemeClr>
                        </a:solidFill>
                        <a:latin typeface="Avenir Next LT Pro" panose="020B0504020202020204" pitchFamily="34" charset="0"/>
                      </a:endParaRP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Data remains in the order – cost and details list </a:t>
                      </a:r>
                    </a:p>
                  </a:txBody>
                  <a:tcPr marL="91425" marR="91425" marT="91425" marB="91425"/>
                </a:tc>
                <a:tc>
                  <a:txBody>
                    <a:bodyPr/>
                    <a:lstStyle/>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Confirm worked – printed “new order”</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Cancel worked – printed “Exit”</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a:t>
                      </a:r>
                    </a:p>
                    <a:p>
                      <a:pPr marL="0" lvl="0" indent="0" algn="l" rtl="0">
                        <a:spcBef>
                          <a:spcPts val="0"/>
                        </a:spcBef>
                        <a:spcAft>
                          <a:spcPts val="0"/>
                        </a:spcAft>
                        <a:buNone/>
                      </a:pPr>
                      <a:r>
                        <a:rPr lang="en-NZ" sz="1000" dirty="0">
                          <a:solidFill>
                            <a:schemeClr val="bg2">
                              <a:lumMod val="75000"/>
                            </a:schemeClr>
                          </a:solidFill>
                          <a:latin typeface="Avenir Next LT Pro" panose="020B0504020202020204" pitchFamily="34" charset="0"/>
                        </a:rPr>
                        <a:t>Data cleared from the list</a:t>
                      </a:r>
                      <a:endParaRPr sz="1000" dirty="0">
                        <a:solidFill>
                          <a:schemeClr val="bg2">
                            <a:lumMod val="75000"/>
                          </a:schemeClr>
                        </a:solidFill>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12933F17-7B07-4335-95E8-74F53DDD9075}"/>
              </a:ext>
            </a:extLst>
          </p:cNvPr>
          <p:cNvPicPr>
            <a:picLocks noChangeAspect="1"/>
          </p:cNvPicPr>
          <p:nvPr/>
        </p:nvPicPr>
        <p:blipFill>
          <a:blip r:embed="rId4"/>
          <a:stretch>
            <a:fillRect/>
          </a:stretch>
        </p:blipFill>
        <p:spPr>
          <a:xfrm>
            <a:off x="5646760" y="752305"/>
            <a:ext cx="2900278" cy="2953010"/>
          </a:xfrm>
          <a:prstGeom prst="rect">
            <a:avLst/>
          </a:prstGeom>
        </p:spPr>
      </p:pic>
      <p:pic>
        <p:nvPicPr>
          <p:cNvPr id="6" name="Picture 5">
            <a:extLst>
              <a:ext uri="{FF2B5EF4-FFF2-40B4-BE49-F238E27FC236}">
                <a16:creationId xmlns:a16="http://schemas.microsoft.com/office/drawing/2014/main" id="{C9C35211-3E88-4C6B-B1E0-D5273229D348}"/>
              </a:ext>
            </a:extLst>
          </p:cNvPr>
          <p:cNvPicPr>
            <a:picLocks noChangeAspect="1"/>
          </p:cNvPicPr>
          <p:nvPr/>
        </p:nvPicPr>
        <p:blipFill>
          <a:blip r:embed="rId5"/>
          <a:stretch>
            <a:fillRect/>
          </a:stretch>
        </p:blipFill>
        <p:spPr>
          <a:xfrm>
            <a:off x="939263" y="752305"/>
            <a:ext cx="3007897" cy="2950255"/>
          </a:xfrm>
          <a:prstGeom prst="rect">
            <a:avLst/>
          </a:prstGeom>
        </p:spPr>
      </p:pic>
    </p:spTree>
    <p:extLst>
      <p:ext uri="{BB962C8B-B14F-4D97-AF65-F5344CB8AC3E}">
        <p14:creationId xmlns:p14="http://schemas.microsoft.com/office/powerpoint/2010/main" val="1883075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BA4A14-E005-48C3-9D5C-88B54B9B0A56}"/>
              </a:ext>
            </a:extLst>
          </p:cNvPr>
          <p:cNvPicPr>
            <a:picLocks noChangeAspect="1"/>
          </p:cNvPicPr>
          <p:nvPr/>
        </p:nvPicPr>
        <p:blipFill>
          <a:blip r:embed="rId2"/>
          <a:stretch>
            <a:fillRect/>
          </a:stretch>
        </p:blipFill>
        <p:spPr>
          <a:xfrm>
            <a:off x="0" y="13794"/>
            <a:ext cx="9144000" cy="5115911"/>
          </a:xfrm>
          <a:prstGeom prst="rect">
            <a:avLst/>
          </a:prstGeom>
        </p:spPr>
      </p:pic>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a:xfrm>
            <a:off x="1996080" y="1938544"/>
            <a:ext cx="5151840" cy="957055"/>
          </a:xfrm>
        </p:spPr>
        <p:txBody>
          <a:bodyPr/>
          <a:lstStyle/>
          <a:p>
            <a:r>
              <a:rPr lang="en-US" sz="5000" b="1" dirty="0">
                <a:solidFill>
                  <a:schemeClr val="tx2">
                    <a:lumMod val="50000"/>
                  </a:schemeClr>
                </a:solidFill>
                <a:latin typeface="Avenir Next LT Pro" panose="020B0504020202020204" pitchFamily="34" charset="0"/>
              </a:rPr>
              <a:t>Testing Section</a:t>
            </a:r>
            <a:br>
              <a:rPr lang="en-US" sz="5000" b="1" dirty="0">
                <a:solidFill>
                  <a:schemeClr val="tx2">
                    <a:lumMod val="50000"/>
                  </a:schemeClr>
                </a:solidFill>
                <a:latin typeface="Avenir Next LT Pro" panose="020B0504020202020204" pitchFamily="34" charset="0"/>
              </a:rPr>
            </a:br>
            <a:endParaRPr lang="en-NZ" sz="5000" b="1" dirty="0">
              <a:solidFill>
                <a:schemeClr val="tx2">
                  <a:lumMod val="50000"/>
                </a:schemeClr>
              </a:solidFill>
              <a:latin typeface="Avenir Next LT Pro" panose="020B0504020202020204" pitchFamily="34" charset="0"/>
            </a:endParaRPr>
          </a:p>
        </p:txBody>
      </p:sp>
    </p:spTree>
    <p:extLst>
      <p:ext uri="{BB962C8B-B14F-4D97-AF65-F5344CB8AC3E}">
        <p14:creationId xmlns:p14="http://schemas.microsoft.com/office/powerpoint/2010/main" val="146530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0" y="19468"/>
            <a:ext cx="852060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2 (Order Type) </a:t>
            </a:r>
            <a:endParaRPr b="1" dirty="0">
              <a:solidFill>
                <a:schemeClr val="tx2">
                  <a:lumMod val="50000"/>
                </a:schemeClr>
              </a:solidFill>
              <a:latin typeface="Avenir Next LT Pro" panose="020B0504020202020204" pitchFamily="34" charset="0"/>
            </a:endParaRPr>
          </a:p>
        </p:txBody>
      </p:sp>
      <p:sp>
        <p:nvSpPr>
          <p:cNvPr id="7" name="TextBox 6">
            <a:extLst>
              <a:ext uri="{FF2B5EF4-FFF2-40B4-BE49-F238E27FC236}">
                <a16:creationId xmlns:a16="http://schemas.microsoft.com/office/drawing/2014/main" id="{2BA1B96F-39D9-4C94-8D0C-E0796D16F7FE}"/>
              </a:ext>
            </a:extLst>
          </p:cNvPr>
          <p:cNvSpPr txBox="1"/>
          <p:nvPr/>
        </p:nvSpPr>
        <p:spPr>
          <a:xfrm>
            <a:off x="5754741" y="1543468"/>
            <a:ext cx="3157209" cy="2554545"/>
          </a:xfrm>
          <a:prstGeom prst="rect">
            <a:avLst/>
          </a:prstGeom>
          <a:noFill/>
        </p:spPr>
        <p:txBody>
          <a:bodyPr wrap="square" rtlCol="0">
            <a:spAutoFit/>
          </a:bodyPr>
          <a:lstStyle/>
          <a:p>
            <a:r>
              <a:rPr lang="en-NZ" sz="2000" dirty="0">
                <a:solidFill>
                  <a:schemeClr val="tx2">
                    <a:lumMod val="50000"/>
                  </a:schemeClr>
                </a:solidFill>
                <a:latin typeface="Avenir Next LT Pro" panose="020B0504020202020204" pitchFamily="34" charset="0"/>
              </a:rPr>
              <a:t>Tested to see the outcome of expected input (1 or 2), boundaries (0 and 3) and invalid (&lt;blank&gt; and special character, %) of choosing an order type – Click and collect or Delivery.</a:t>
            </a:r>
          </a:p>
        </p:txBody>
      </p:sp>
      <p:pic>
        <p:nvPicPr>
          <p:cNvPr id="9" name="Picture 8">
            <a:extLst>
              <a:ext uri="{FF2B5EF4-FFF2-40B4-BE49-F238E27FC236}">
                <a16:creationId xmlns:a16="http://schemas.microsoft.com/office/drawing/2014/main" id="{2859084D-5BBC-4901-99AF-7C2AF1FBA691}"/>
              </a:ext>
            </a:extLst>
          </p:cNvPr>
          <p:cNvPicPr>
            <a:picLocks noChangeAspect="1"/>
          </p:cNvPicPr>
          <p:nvPr/>
        </p:nvPicPr>
        <p:blipFill rotWithShape="1">
          <a:blip r:embed="rId4"/>
          <a:srcRect t="518"/>
          <a:stretch/>
        </p:blipFill>
        <p:spPr>
          <a:xfrm>
            <a:off x="342180" y="893736"/>
            <a:ext cx="5180511" cy="4019862"/>
          </a:xfrm>
          <a:prstGeom prst="rect">
            <a:avLst/>
          </a:prstGeom>
        </p:spPr>
      </p:pic>
    </p:spTree>
    <p:extLst>
      <p:ext uri="{BB962C8B-B14F-4D97-AF65-F5344CB8AC3E}">
        <p14:creationId xmlns:p14="http://schemas.microsoft.com/office/powerpoint/2010/main" val="1781413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3 (Click &amp; Collect Information) </a:t>
            </a:r>
            <a:endParaRPr b="1" dirty="0">
              <a:solidFill>
                <a:schemeClr val="tx2">
                  <a:lumMod val="50000"/>
                </a:schemeClr>
              </a:solidFill>
              <a:latin typeface="Avenir Next LT Pro" panose="020B0504020202020204" pitchFamily="34" charset="0"/>
            </a:endParaRPr>
          </a:p>
        </p:txBody>
      </p:sp>
      <p:sp>
        <p:nvSpPr>
          <p:cNvPr id="7" name="TextBox 6">
            <a:extLst>
              <a:ext uri="{FF2B5EF4-FFF2-40B4-BE49-F238E27FC236}">
                <a16:creationId xmlns:a16="http://schemas.microsoft.com/office/drawing/2014/main" id="{2BA1B96F-39D9-4C94-8D0C-E0796D16F7FE}"/>
              </a:ext>
            </a:extLst>
          </p:cNvPr>
          <p:cNvSpPr txBox="1"/>
          <p:nvPr/>
        </p:nvSpPr>
        <p:spPr>
          <a:xfrm>
            <a:off x="574950" y="1555566"/>
            <a:ext cx="3157209" cy="2554545"/>
          </a:xfrm>
          <a:prstGeom prst="rect">
            <a:avLst/>
          </a:prstGeom>
          <a:noFill/>
        </p:spPr>
        <p:txBody>
          <a:bodyPr wrap="square" rtlCol="0">
            <a:spAutoFit/>
          </a:bodyPr>
          <a:lstStyle/>
          <a:p>
            <a:r>
              <a:rPr lang="en-NZ" sz="2000" dirty="0">
                <a:solidFill>
                  <a:schemeClr val="tx2">
                    <a:lumMod val="50000"/>
                  </a:schemeClr>
                </a:solidFill>
                <a:latin typeface="Avenir Next LT Pro" panose="020B0504020202020204" pitchFamily="34" charset="0"/>
              </a:rPr>
              <a:t>Tested to see the outcome of expected input (1 or 2), boundaries (0 and 3) and invalid (&lt;blank&gt;, ‘cat’ and special character, &amp;) of the input for Click and Collect information.</a:t>
            </a:r>
          </a:p>
        </p:txBody>
      </p:sp>
      <p:pic>
        <p:nvPicPr>
          <p:cNvPr id="4" name="Picture 3">
            <a:extLst>
              <a:ext uri="{FF2B5EF4-FFF2-40B4-BE49-F238E27FC236}">
                <a16:creationId xmlns:a16="http://schemas.microsoft.com/office/drawing/2014/main" id="{82359BC6-67BB-4121-88DC-5818F3FF1683}"/>
              </a:ext>
            </a:extLst>
          </p:cNvPr>
          <p:cNvPicPr>
            <a:picLocks noChangeAspect="1"/>
          </p:cNvPicPr>
          <p:nvPr/>
        </p:nvPicPr>
        <p:blipFill>
          <a:blip r:embed="rId4"/>
          <a:stretch>
            <a:fillRect/>
          </a:stretch>
        </p:blipFill>
        <p:spPr>
          <a:xfrm>
            <a:off x="4307108" y="595089"/>
            <a:ext cx="4158711" cy="4475501"/>
          </a:xfrm>
          <a:prstGeom prst="rect">
            <a:avLst/>
          </a:prstGeom>
        </p:spPr>
      </p:pic>
    </p:spTree>
    <p:extLst>
      <p:ext uri="{BB962C8B-B14F-4D97-AF65-F5344CB8AC3E}">
        <p14:creationId xmlns:p14="http://schemas.microsoft.com/office/powerpoint/2010/main" val="2269456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4 (Order Type 2 - Delivery Information, Part 1)</a:t>
            </a:r>
            <a:endParaRPr b="1" dirty="0">
              <a:solidFill>
                <a:schemeClr val="tx2">
                  <a:lumMod val="50000"/>
                </a:schemeClr>
              </a:solidFill>
              <a:latin typeface="Avenir Next LT Pro" panose="020B0504020202020204" pitchFamily="34" charset="0"/>
            </a:endParaRPr>
          </a:p>
        </p:txBody>
      </p:sp>
      <p:sp>
        <p:nvSpPr>
          <p:cNvPr id="7" name="TextBox 6">
            <a:extLst>
              <a:ext uri="{FF2B5EF4-FFF2-40B4-BE49-F238E27FC236}">
                <a16:creationId xmlns:a16="http://schemas.microsoft.com/office/drawing/2014/main" id="{2BA1B96F-39D9-4C94-8D0C-E0796D16F7FE}"/>
              </a:ext>
            </a:extLst>
          </p:cNvPr>
          <p:cNvSpPr txBox="1"/>
          <p:nvPr/>
        </p:nvSpPr>
        <p:spPr>
          <a:xfrm>
            <a:off x="5723080" y="1746066"/>
            <a:ext cx="3157209" cy="2246769"/>
          </a:xfrm>
          <a:prstGeom prst="rect">
            <a:avLst/>
          </a:prstGeom>
          <a:noFill/>
        </p:spPr>
        <p:txBody>
          <a:bodyPr wrap="square" rtlCol="0">
            <a:spAutoFit/>
          </a:bodyPr>
          <a:lstStyle/>
          <a:p>
            <a:r>
              <a:rPr lang="en-NZ" sz="2000" dirty="0">
                <a:solidFill>
                  <a:schemeClr val="tx2">
                    <a:lumMod val="50000"/>
                  </a:schemeClr>
                </a:solidFill>
                <a:latin typeface="Avenir Next LT Pro" panose="020B0504020202020204" pitchFamily="34" charset="0"/>
              </a:rPr>
              <a:t>Tested to see the outcome of expected input (1 or 2), boundaries (0 and 3) and invalid (&lt;blank&gt; and special character, %) of the input for Delivery information.</a:t>
            </a:r>
          </a:p>
        </p:txBody>
      </p:sp>
      <p:pic>
        <p:nvPicPr>
          <p:cNvPr id="4" name="Picture 3">
            <a:extLst>
              <a:ext uri="{FF2B5EF4-FFF2-40B4-BE49-F238E27FC236}">
                <a16:creationId xmlns:a16="http://schemas.microsoft.com/office/drawing/2014/main" id="{3934B71A-F0F8-484D-A1D2-565AC1EBA0AD}"/>
              </a:ext>
            </a:extLst>
          </p:cNvPr>
          <p:cNvPicPr>
            <a:picLocks noChangeAspect="1"/>
          </p:cNvPicPr>
          <p:nvPr/>
        </p:nvPicPr>
        <p:blipFill>
          <a:blip r:embed="rId4"/>
          <a:stretch>
            <a:fillRect/>
          </a:stretch>
        </p:blipFill>
        <p:spPr>
          <a:xfrm>
            <a:off x="188503" y="1098739"/>
            <a:ext cx="5346074" cy="3810000"/>
          </a:xfrm>
          <a:prstGeom prst="rect">
            <a:avLst/>
          </a:prstGeom>
        </p:spPr>
      </p:pic>
    </p:spTree>
    <p:extLst>
      <p:ext uri="{BB962C8B-B14F-4D97-AF65-F5344CB8AC3E}">
        <p14:creationId xmlns:p14="http://schemas.microsoft.com/office/powerpoint/2010/main" val="3371092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4 (Order Type 2 - Delivery Information, Part 2)</a:t>
            </a:r>
            <a:endParaRPr b="1" dirty="0">
              <a:solidFill>
                <a:schemeClr val="tx2">
                  <a:lumMod val="50000"/>
                </a:schemeClr>
              </a:solidFill>
              <a:latin typeface="Avenir Next LT Pro" panose="020B0504020202020204" pitchFamily="34" charset="0"/>
            </a:endParaRPr>
          </a:p>
        </p:txBody>
      </p:sp>
      <p:pic>
        <p:nvPicPr>
          <p:cNvPr id="5" name="Picture 4">
            <a:extLst>
              <a:ext uri="{FF2B5EF4-FFF2-40B4-BE49-F238E27FC236}">
                <a16:creationId xmlns:a16="http://schemas.microsoft.com/office/drawing/2014/main" id="{8BEFCF8A-EB1F-47FA-B649-C71A63172FD0}"/>
              </a:ext>
            </a:extLst>
          </p:cNvPr>
          <p:cNvPicPr>
            <a:picLocks noChangeAspect="1"/>
          </p:cNvPicPr>
          <p:nvPr/>
        </p:nvPicPr>
        <p:blipFill>
          <a:blip r:embed="rId4"/>
          <a:stretch>
            <a:fillRect/>
          </a:stretch>
        </p:blipFill>
        <p:spPr>
          <a:xfrm>
            <a:off x="317392" y="990144"/>
            <a:ext cx="3636651" cy="4074870"/>
          </a:xfrm>
          <a:prstGeom prst="rect">
            <a:avLst/>
          </a:prstGeom>
        </p:spPr>
      </p:pic>
      <p:pic>
        <p:nvPicPr>
          <p:cNvPr id="8" name="Picture 7">
            <a:extLst>
              <a:ext uri="{FF2B5EF4-FFF2-40B4-BE49-F238E27FC236}">
                <a16:creationId xmlns:a16="http://schemas.microsoft.com/office/drawing/2014/main" id="{882CEA1F-AFB3-4647-8AF3-84399285BEBA}"/>
              </a:ext>
            </a:extLst>
          </p:cNvPr>
          <p:cNvPicPr>
            <a:picLocks noChangeAspect="1"/>
          </p:cNvPicPr>
          <p:nvPr/>
        </p:nvPicPr>
        <p:blipFill>
          <a:blip r:embed="rId5"/>
          <a:stretch>
            <a:fillRect/>
          </a:stretch>
        </p:blipFill>
        <p:spPr>
          <a:xfrm>
            <a:off x="4199781" y="1607830"/>
            <a:ext cx="4698481" cy="2415520"/>
          </a:xfrm>
          <a:prstGeom prst="rect">
            <a:avLst/>
          </a:prstGeom>
        </p:spPr>
      </p:pic>
    </p:spTree>
    <p:extLst>
      <p:ext uri="{BB962C8B-B14F-4D97-AF65-F5344CB8AC3E}">
        <p14:creationId xmlns:p14="http://schemas.microsoft.com/office/powerpoint/2010/main" val="3571891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5 (Nuts Menu)</a:t>
            </a:r>
            <a:endParaRPr b="1" dirty="0">
              <a:solidFill>
                <a:schemeClr val="tx2">
                  <a:lumMod val="50000"/>
                </a:schemeClr>
              </a:solidFill>
              <a:latin typeface="Avenir Next LT Pro" panose="020B0504020202020204" pitchFamily="34" charset="0"/>
            </a:endParaRPr>
          </a:p>
        </p:txBody>
      </p:sp>
    </p:spTree>
    <p:extLst>
      <p:ext uri="{BB962C8B-B14F-4D97-AF65-F5344CB8AC3E}">
        <p14:creationId xmlns:p14="http://schemas.microsoft.com/office/powerpoint/2010/main" val="44885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solidFill>
                  <a:schemeClr val="bg2">
                    <a:lumMod val="75000"/>
                  </a:schemeClr>
                </a:solidFill>
                <a:latin typeface="Avenir Next LT Pro" panose="020B0504020202020204" pitchFamily="34" charset="0"/>
              </a:rPr>
              <a:t>Implication 2 – Usability (Error Recovery)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Explain how you plan to address the implication:</a:t>
            </a:r>
          </a:p>
          <a:p>
            <a:pPr marL="114300" indent="0">
              <a:buNone/>
            </a:pPr>
            <a:r>
              <a:rPr lang="en-US" dirty="0">
                <a:solidFill>
                  <a:schemeClr val="bg2">
                    <a:lumMod val="75000"/>
                  </a:schemeClr>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 customers to understand what made their answer invalid (they can easily understand what is going on).</a:t>
            </a:r>
          </a:p>
          <a:p>
            <a:pPr marL="114300" indent="0">
              <a:buNone/>
            </a:pPr>
            <a:endParaRPr lang="en-NZ" dirty="0">
              <a:solidFill>
                <a:schemeClr val="bg2">
                  <a:lumMod val="75000"/>
                </a:schemeClr>
              </a:solidFill>
            </a:endParaRPr>
          </a:p>
        </p:txBody>
      </p:sp>
    </p:spTree>
    <p:extLst>
      <p:ext uri="{BB962C8B-B14F-4D97-AF65-F5344CB8AC3E}">
        <p14:creationId xmlns:p14="http://schemas.microsoft.com/office/powerpoint/2010/main" val="1312020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6 (Nuts Ordering Function, Part 1)</a:t>
            </a:r>
            <a:endParaRPr b="1" dirty="0">
              <a:solidFill>
                <a:schemeClr val="tx2">
                  <a:lumMod val="50000"/>
                </a:schemeClr>
              </a:solidFill>
              <a:latin typeface="Avenir Next LT Pro" panose="020B0504020202020204" pitchFamily="34" charset="0"/>
            </a:endParaRPr>
          </a:p>
        </p:txBody>
      </p:sp>
      <p:sp>
        <p:nvSpPr>
          <p:cNvPr id="4" name="TextBox 3">
            <a:extLst>
              <a:ext uri="{FF2B5EF4-FFF2-40B4-BE49-F238E27FC236}">
                <a16:creationId xmlns:a16="http://schemas.microsoft.com/office/drawing/2014/main" id="{B790EADB-7532-4581-B46F-5624487D74CA}"/>
              </a:ext>
            </a:extLst>
          </p:cNvPr>
          <p:cNvSpPr txBox="1"/>
          <p:nvPr/>
        </p:nvSpPr>
        <p:spPr>
          <a:xfrm>
            <a:off x="4540989" y="3344456"/>
            <a:ext cx="4353045" cy="1400383"/>
          </a:xfrm>
          <a:prstGeom prst="rect">
            <a:avLst/>
          </a:prstGeom>
          <a:noFill/>
        </p:spPr>
        <p:txBody>
          <a:bodyPr wrap="square" rtlCol="0">
            <a:spAutoFit/>
          </a:bodyPr>
          <a:lstStyle/>
          <a:p>
            <a:r>
              <a:rPr lang="en-NZ" sz="1700" dirty="0">
                <a:solidFill>
                  <a:schemeClr val="tx2">
                    <a:lumMod val="50000"/>
                  </a:schemeClr>
                </a:solidFill>
                <a:latin typeface="Avenir Next LT Pro" panose="020B0504020202020204" pitchFamily="34" charset="0"/>
              </a:rPr>
              <a:t>Tested to see the outcome of expected input (1 or 12), boundaries (0 and 13) and invalid (&lt;blank&gt; and special character, %) of the input for ordering (choosing) how many nuts and which types.</a:t>
            </a:r>
          </a:p>
        </p:txBody>
      </p:sp>
      <p:pic>
        <p:nvPicPr>
          <p:cNvPr id="5" name="Picture 4">
            <a:extLst>
              <a:ext uri="{FF2B5EF4-FFF2-40B4-BE49-F238E27FC236}">
                <a16:creationId xmlns:a16="http://schemas.microsoft.com/office/drawing/2014/main" id="{B0DCB6EE-98AF-48F2-85E2-72F05C13C29C}"/>
              </a:ext>
            </a:extLst>
          </p:cNvPr>
          <p:cNvPicPr>
            <a:picLocks noChangeAspect="1"/>
          </p:cNvPicPr>
          <p:nvPr/>
        </p:nvPicPr>
        <p:blipFill>
          <a:blip r:embed="rId4"/>
          <a:stretch>
            <a:fillRect/>
          </a:stretch>
        </p:blipFill>
        <p:spPr>
          <a:xfrm>
            <a:off x="225531" y="979175"/>
            <a:ext cx="4157730" cy="4046595"/>
          </a:xfrm>
          <a:prstGeom prst="rect">
            <a:avLst/>
          </a:prstGeom>
        </p:spPr>
      </p:pic>
      <p:pic>
        <p:nvPicPr>
          <p:cNvPr id="6" name="Picture 5">
            <a:extLst>
              <a:ext uri="{FF2B5EF4-FFF2-40B4-BE49-F238E27FC236}">
                <a16:creationId xmlns:a16="http://schemas.microsoft.com/office/drawing/2014/main" id="{866E00DE-46EA-4292-A3A0-B195C5767739}"/>
              </a:ext>
            </a:extLst>
          </p:cNvPr>
          <p:cNvPicPr>
            <a:picLocks noChangeAspect="1"/>
          </p:cNvPicPr>
          <p:nvPr/>
        </p:nvPicPr>
        <p:blipFill>
          <a:blip r:embed="rId5"/>
          <a:stretch>
            <a:fillRect/>
          </a:stretch>
        </p:blipFill>
        <p:spPr>
          <a:xfrm>
            <a:off x="4383261" y="979176"/>
            <a:ext cx="4668500" cy="2121378"/>
          </a:xfrm>
          <a:prstGeom prst="rect">
            <a:avLst/>
          </a:prstGeom>
        </p:spPr>
      </p:pic>
    </p:spTree>
    <p:extLst>
      <p:ext uri="{BB962C8B-B14F-4D97-AF65-F5344CB8AC3E}">
        <p14:creationId xmlns:p14="http://schemas.microsoft.com/office/powerpoint/2010/main" val="3035725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7 (Order Print Function)</a:t>
            </a:r>
            <a:endParaRPr b="1" dirty="0">
              <a:solidFill>
                <a:schemeClr val="tx2">
                  <a:lumMod val="50000"/>
                </a:schemeClr>
              </a:solidFill>
              <a:latin typeface="Avenir Next LT Pro" panose="020B0504020202020204" pitchFamily="34" charset="0"/>
            </a:endParaRPr>
          </a:p>
        </p:txBody>
      </p:sp>
      <p:sp>
        <p:nvSpPr>
          <p:cNvPr id="4" name="TextBox 3">
            <a:extLst>
              <a:ext uri="{FF2B5EF4-FFF2-40B4-BE49-F238E27FC236}">
                <a16:creationId xmlns:a16="http://schemas.microsoft.com/office/drawing/2014/main" id="{B790EADB-7532-4581-B46F-5624487D74CA}"/>
              </a:ext>
            </a:extLst>
          </p:cNvPr>
          <p:cNvSpPr txBox="1"/>
          <p:nvPr/>
        </p:nvSpPr>
        <p:spPr>
          <a:xfrm>
            <a:off x="4540989" y="3344456"/>
            <a:ext cx="4353045" cy="1400383"/>
          </a:xfrm>
          <a:prstGeom prst="rect">
            <a:avLst/>
          </a:prstGeom>
          <a:noFill/>
        </p:spPr>
        <p:txBody>
          <a:bodyPr wrap="square" rtlCol="0">
            <a:spAutoFit/>
          </a:bodyPr>
          <a:lstStyle/>
          <a:p>
            <a:r>
              <a:rPr lang="en-NZ" sz="1700" dirty="0">
                <a:solidFill>
                  <a:schemeClr val="tx2">
                    <a:lumMod val="50000"/>
                  </a:schemeClr>
                </a:solidFill>
                <a:latin typeface="Avenir Next LT Pro" panose="020B0504020202020204" pitchFamily="34" charset="0"/>
              </a:rPr>
              <a:t>Tested to see the outcome of expected input (1 or 2), boundaries (0 and 3) and invalid (&lt;blank&gt; and special character, %) of the input for ordering (choosing) how many nuts and which types.</a:t>
            </a:r>
          </a:p>
        </p:txBody>
      </p:sp>
    </p:spTree>
    <p:extLst>
      <p:ext uri="{BB962C8B-B14F-4D97-AF65-F5344CB8AC3E}">
        <p14:creationId xmlns:p14="http://schemas.microsoft.com/office/powerpoint/2010/main" val="36750215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8 (Confirm or Cancel Order Function)</a:t>
            </a:r>
            <a:endParaRPr b="1" dirty="0">
              <a:solidFill>
                <a:schemeClr val="tx2">
                  <a:lumMod val="50000"/>
                </a:schemeClr>
              </a:solidFill>
              <a:latin typeface="Avenir Next LT Pro" panose="020B0504020202020204" pitchFamily="34" charset="0"/>
            </a:endParaRPr>
          </a:p>
        </p:txBody>
      </p:sp>
      <p:sp>
        <p:nvSpPr>
          <p:cNvPr id="4" name="TextBox 3">
            <a:extLst>
              <a:ext uri="{FF2B5EF4-FFF2-40B4-BE49-F238E27FC236}">
                <a16:creationId xmlns:a16="http://schemas.microsoft.com/office/drawing/2014/main" id="{B790EADB-7532-4581-B46F-5624487D74CA}"/>
              </a:ext>
            </a:extLst>
          </p:cNvPr>
          <p:cNvSpPr txBox="1"/>
          <p:nvPr/>
        </p:nvSpPr>
        <p:spPr>
          <a:xfrm>
            <a:off x="4831080" y="1825658"/>
            <a:ext cx="3893820" cy="2554545"/>
          </a:xfrm>
          <a:prstGeom prst="rect">
            <a:avLst/>
          </a:prstGeom>
          <a:noFill/>
        </p:spPr>
        <p:txBody>
          <a:bodyPr wrap="square" rtlCol="0">
            <a:spAutoFit/>
          </a:bodyPr>
          <a:lstStyle/>
          <a:p>
            <a:r>
              <a:rPr lang="en-NZ" sz="2000" dirty="0">
                <a:solidFill>
                  <a:schemeClr val="tx2">
                    <a:lumMod val="50000"/>
                  </a:schemeClr>
                </a:solidFill>
                <a:latin typeface="Avenir Next LT Pro" panose="020B0504020202020204" pitchFamily="34" charset="0"/>
              </a:rPr>
              <a:t>Tested to see the outcome of expected input (1 or 2), boundaries (0 and 3) and invalid (&lt;blank&gt;, ‘cat’ and special character, %) of the input for ordering (choosing) how many nuts and which types.</a:t>
            </a:r>
          </a:p>
        </p:txBody>
      </p:sp>
      <p:pic>
        <p:nvPicPr>
          <p:cNvPr id="11" name="Picture 10">
            <a:extLst>
              <a:ext uri="{FF2B5EF4-FFF2-40B4-BE49-F238E27FC236}">
                <a16:creationId xmlns:a16="http://schemas.microsoft.com/office/drawing/2014/main" id="{388B0908-67EB-4B5D-BE7F-82D8584D283A}"/>
              </a:ext>
            </a:extLst>
          </p:cNvPr>
          <p:cNvPicPr>
            <a:picLocks noChangeAspect="1"/>
          </p:cNvPicPr>
          <p:nvPr/>
        </p:nvPicPr>
        <p:blipFill>
          <a:blip r:embed="rId4"/>
          <a:stretch>
            <a:fillRect/>
          </a:stretch>
        </p:blipFill>
        <p:spPr>
          <a:xfrm>
            <a:off x="320040" y="941615"/>
            <a:ext cx="4191000" cy="4014857"/>
          </a:xfrm>
          <a:prstGeom prst="rect">
            <a:avLst/>
          </a:prstGeom>
        </p:spPr>
      </p:pic>
    </p:spTree>
    <p:extLst>
      <p:ext uri="{BB962C8B-B14F-4D97-AF65-F5344CB8AC3E}">
        <p14:creationId xmlns:p14="http://schemas.microsoft.com/office/powerpoint/2010/main" val="3981868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146145" y="0"/>
            <a:ext cx="8851710" cy="1098739"/>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Component 9 (Start New Order or Exit)</a:t>
            </a:r>
            <a:endParaRPr b="1" dirty="0">
              <a:solidFill>
                <a:schemeClr val="tx2">
                  <a:lumMod val="50000"/>
                </a:schemeClr>
              </a:solidFill>
              <a:latin typeface="Avenir Next LT Pro" panose="020B0504020202020204" pitchFamily="34" charset="0"/>
            </a:endParaRPr>
          </a:p>
        </p:txBody>
      </p:sp>
      <p:sp>
        <p:nvSpPr>
          <p:cNvPr id="4" name="TextBox 3">
            <a:extLst>
              <a:ext uri="{FF2B5EF4-FFF2-40B4-BE49-F238E27FC236}">
                <a16:creationId xmlns:a16="http://schemas.microsoft.com/office/drawing/2014/main" id="{B790EADB-7532-4581-B46F-5624487D74CA}"/>
              </a:ext>
            </a:extLst>
          </p:cNvPr>
          <p:cNvSpPr txBox="1"/>
          <p:nvPr/>
        </p:nvSpPr>
        <p:spPr>
          <a:xfrm>
            <a:off x="146145" y="1627538"/>
            <a:ext cx="3893820" cy="2554545"/>
          </a:xfrm>
          <a:prstGeom prst="rect">
            <a:avLst/>
          </a:prstGeom>
          <a:noFill/>
        </p:spPr>
        <p:txBody>
          <a:bodyPr wrap="square" rtlCol="0">
            <a:spAutoFit/>
          </a:bodyPr>
          <a:lstStyle/>
          <a:p>
            <a:r>
              <a:rPr lang="en-NZ" sz="2000" dirty="0">
                <a:solidFill>
                  <a:schemeClr val="tx2">
                    <a:lumMod val="50000"/>
                  </a:schemeClr>
                </a:solidFill>
                <a:latin typeface="Avenir Next LT Pro" panose="020B0504020202020204" pitchFamily="34" charset="0"/>
              </a:rPr>
              <a:t>Tested to see the outcome of expected input (1 or 2), boundaries (0 and 3) and invalid (&lt;blank&gt;, ‘cat’ and special character, %) of the input for ordering (choosing) how many nuts and which types.</a:t>
            </a:r>
          </a:p>
        </p:txBody>
      </p:sp>
      <p:pic>
        <p:nvPicPr>
          <p:cNvPr id="5" name="Picture 4">
            <a:extLst>
              <a:ext uri="{FF2B5EF4-FFF2-40B4-BE49-F238E27FC236}">
                <a16:creationId xmlns:a16="http://schemas.microsoft.com/office/drawing/2014/main" id="{DEAC5F01-3C11-43E6-B9D8-0DBDE9B80B5A}"/>
              </a:ext>
            </a:extLst>
          </p:cNvPr>
          <p:cNvPicPr>
            <a:picLocks noChangeAspect="1"/>
          </p:cNvPicPr>
          <p:nvPr/>
        </p:nvPicPr>
        <p:blipFill>
          <a:blip r:embed="rId4"/>
          <a:stretch>
            <a:fillRect/>
          </a:stretch>
        </p:blipFill>
        <p:spPr>
          <a:xfrm>
            <a:off x="3802352" y="777549"/>
            <a:ext cx="5074948" cy="4099560"/>
          </a:xfrm>
          <a:prstGeom prst="rect">
            <a:avLst/>
          </a:prstGeom>
        </p:spPr>
      </p:pic>
    </p:spTree>
    <p:extLst>
      <p:ext uri="{BB962C8B-B14F-4D97-AF65-F5344CB8AC3E}">
        <p14:creationId xmlns:p14="http://schemas.microsoft.com/office/powerpoint/2010/main" val="22876727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1C151AD-543C-4382-8CC0-1D49993956B6}"/>
              </a:ext>
            </a:extLst>
          </p:cNvPr>
          <p:cNvPicPr>
            <a:picLocks noChangeAspect="1"/>
          </p:cNvPicPr>
          <p:nvPr/>
        </p:nvPicPr>
        <p:blipFill>
          <a:blip r:embed="rId3"/>
          <a:stretch>
            <a:fillRect/>
          </a:stretch>
        </p:blipFill>
        <p:spPr>
          <a:xfrm>
            <a:off x="0" y="13324"/>
            <a:ext cx="9144000" cy="5130175"/>
          </a:xfrm>
          <a:prstGeom prst="rect">
            <a:avLst/>
          </a:prstGeom>
        </p:spPr>
      </p:pic>
      <p:sp>
        <p:nvSpPr>
          <p:cNvPr id="73" name="Google Shape;73;p16"/>
          <p:cNvSpPr txBox="1">
            <a:spLocks noGrp="1"/>
          </p:cNvSpPr>
          <p:nvPr>
            <p:ph type="title"/>
          </p:nvPr>
        </p:nvSpPr>
        <p:spPr>
          <a:xfrm>
            <a:off x="311700" y="201185"/>
            <a:ext cx="7026360" cy="637015"/>
          </a:xfrm>
          <a:prstGeom prst="rect">
            <a:avLst/>
          </a:prstGeom>
        </p:spPr>
        <p:txBody>
          <a:bodyPr spcFirstLastPara="1" wrap="square" lIns="91425" tIns="91425" rIns="91425" bIns="91425" anchor="t" anchorCtr="0">
            <a:noAutofit/>
          </a:bodyPr>
          <a:lstStyle/>
          <a:p>
            <a:r>
              <a:rPr lang="en" b="1" dirty="0">
                <a:solidFill>
                  <a:schemeClr val="bg1">
                    <a:lumMod val="50000"/>
                  </a:schemeClr>
                </a:solidFill>
                <a:latin typeface="Avenir Next LT Pro" panose="020B0504020202020204" pitchFamily="34" charset="0"/>
              </a:rPr>
              <a:t>Functional Testing (List) of Found Bugs</a:t>
            </a:r>
          </a:p>
        </p:txBody>
      </p:sp>
      <p:pic>
        <p:nvPicPr>
          <p:cNvPr id="4" name="Picture 3">
            <a:extLst>
              <a:ext uri="{FF2B5EF4-FFF2-40B4-BE49-F238E27FC236}">
                <a16:creationId xmlns:a16="http://schemas.microsoft.com/office/drawing/2014/main" id="{8ED1789F-CB46-45C5-B145-719F843FAEAA}"/>
              </a:ext>
            </a:extLst>
          </p:cNvPr>
          <p:cNvPicPr>
            <a:picLocks noChangeAspect="1"/>
          </p:cNvPicPr>
          <p:nvPr/>
        </p:nvPicPr>
        <p:blipFill>
          <a:blip r:embed="rId4"/>
          <a:stretch>
            <a:fillRect/>
          </a:stretch>
        </p:blipFill>
        <p:spPr>
          <a:xfrm>
            <a:off x="151960" y="895533"/>
            <a:ext cx="4268080" cy="4029263"/>
          </a:xfrm>
          <a:prstGeom prst="rect">
            <a:avLst/>
          </a:prstGeom>
        </p:spPr>
      </p:pic>
      <p:pic>
        <p:nvPicPr>
          <p:cNvPr id="6" name="Picture 5">
            <a:extLst>
              <a:ext uri="{FF2B5EF4-FFF2-40B4-BE49-F238E27FC236}">
                <a16:creationId xmlns:a16="http://schemas.microsoft.com/office/drawing/2014/main" id="{9BD2B185-09F7-4A6E-A0AE-DB3E1870B20D}"/>
              </a:ext>
            </a:extLst>
          </p:cNvPr>
          <p:cNvPicPr>
            <a:picLocks noChangeAspect="1"/>
          </p:cNvPicPr>
          <p:nvPr/>
        </p:nvPicPr>
        <p:blipFill>
          <a:blip r:embed="rId5"/>
          <a:stretch>
            <a:fillRect/>
          </a:stretch>
        </p:blipFill>
        <p:spPr>
          <a:xfrm>
            <a:off x="4520101" y="901373"/>
            <a:ext cx="4523838" cy="4017584"/>
          </a:xfrm>
          <a:prstGeom prst="rect">
            <a:avLst/>
          </a:prstGeom>
        </p:spPr>
      </p:pic>
    </p:spTree>
    <p:extLst>
      <p:ext uri="{BB962C8B-B14F-4D97-AF65-F5344CB8AC3E}">
        <p14:creationId xmlns:p14="http://schemas.microsoft.com/office/powerpoint/2010/main" val="15925861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9EDB4803-95F0-4A1C-B10E-F3F0EC759725}"/>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458565" y="411481"/>
            <a:ext cx="5987956" cy="754380"/>
          </a:xfrm>
          <a:prstGeom prst="rect">
            <a:avLst/>
          </a:prstGeom>
        </p:spPr>
        <p:txBody>
          <a:bodyPr spcFirstLastPara="1" wrap="square" lIns="91425" tIns="91425" rIns="91425" bIns="91425" anchor="t" anchorCtr="0">
            <a:noAutofit/>
          </a:bodyPr>
          <a:lstStyle/>
          <a:p>
            <a:r>
              <a:rPr lang="en" b="1" dirty="0">
                <a:solidFill>
                  <a:schemeClr val="tx2">
                    <a:lumMod val="50000"/>
                  </a:schemeClr>
                </a:solidFill>
                <a:latin typeface="Avenir Next LT Pro" panose="020B0504020202020204" pitchFamily="34" charset="0"/>
              </a:rPr>
              <a:t>Functional Testing – </a:t>
            </a:r>
            <a:r>
              <a:rPr lang="en" b="1" u="sng" dirty="0">
                <a:solidFill>
                  <a:schemeClr val="tx2">
                    <a:lumMod val="50000"/>
                  </a:schemeClr>
                </a:solidFill>
                <a:latin typeface="Avenir Next LT Pro" panose="020B0504020202020204" pitchFamily="34" charset="0"/>
              </a:rPr>
              <a:t>Bugs </a:t>
            </a:r>
            <a:r>
              <a:rPr lang="en" b="1" i="1" u="sng" dirty="0">
                <a:solidFill>
                  <a:schemeClr val="tx2">
                    <a:lumMod val="50000"/>
                  </a:schemeClr>
                </a:solidFill>
                <a:latin typeface="Avenir Next LT Pro" panose="020B0504020202020204" pitchFamily="34" charset="0"/>
              </a:rPr>
              <a:t>fixed</a:t>
            </a:r>
            <a:endParaRPr b="1" i="1" u="sng" dirty="0">
              <a:solidFill>
                <a:schemeClr val="tx2">
                  <a:lumMod val="50000"/>
                </a:schemeClr>
              </a:solidFill>
              <a:latin typeface="Avenir Next LT Pro" panose="020B0504020202020204" pitchFamily="34" charset="0"/>
            </a:endParaRPr>
          </a:p>
        </p:txBody>
      </p:sp>
    </p:spTree>
    <p:extLst>
      <p:ext uri="{BB962C8B-B14F-4D97-AF65-F5344CB8AC3E}">
        <p14:creationId xmlns:p14="http://schemas.microsoft.com/office/powerpoint/2010/main" val="31464878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1C151AD-543C-4382-8CC0-1D49993956B6}"/>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311700" y="20118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 </a:t>
            </a:r>
            <a:r>
              <a:rPr lang="en" dirty="0">
                <a:solidFill>
                  <a:srgbClr val="FF0000"/>
                </a:solidFill>
              </a:rPr>
              <a:t>DELETE THIS SLIDE.</a:t>
            </a:r>
          </a:p>
        </p:txBody>
      </p:sp>
    </p:spTree>
    <p:extLst>
      <p:ext uri="{BB962C8B-B14F-4D97-AF65-F5344CB8AC3E}">
        <p14:creationId xmlns:p14="http://schemas.microsoft.com/office/powerpoint/2010/main" val="33949320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1C151AD-543C-4382-8CC0-1D49993956B6}"/>
              </a:ext>
            </a:extLst>
          </p:cNvPr>
          <p:cNvPicPr>
            <a:picLocks noChangeAspect="1"/>
          </p:cNvPicPr>
          <p:nvPr/>
        </p:nvPicPr>
        <p:blipFill>
          <a:blip r:embed="rId3"/>
          <a:stretch>
            <a:fillRect/>
          </a:stretch>
        </p:blipFill>
        <p:spPr>
          <a:xfrm>
            <a:off x="0" y="0"/>
            <a:ext cx="9144000" cy="5130175"/>
          </a:xfrm>
          <a:prstGeom prst="rect">
            <a:avLst/>
          </a:prstGeom>
        </p:spPr>
      </p:pic>
      <p:sp>
        <p:nvSpPr>
          <p:cNvPr id="73" name="Google Shape;73;p16"/>
          <p:cNvSpPr txBox="1">
            <a:spLocks noGrp="1"/>
          </p:cNvSpPr>
          <p:nvPr>
            <p:ph type="title"/>
          </p:nvPr>
        </p:nvSpPr>
        <p:spPr>
          <a:xfrm>
            <a:off x="1733190" y="1748045"/>
            <a:ext cx="5677620" cy="1098739"/>
          </a:xfrm>
          <a:prstGeom prst="rect">
            <a:avLst/>
          </a:prstGeom>
        </p:spPr>
        <p:txBody>
          <a:bodyPr spcFirstLastPara="1" wrap="square" lIns="91425" tIns="91425" rIns="91425" bIns="91425" anchor="t" anchorCtr="0">
            <a:noAutofit/>
          </a:bodyPr>
          <a:lstStyle/>
          <a:p>
            <a:r>
              <a:rPr lang="en" sz="5000" b="1" dirty="0">
                <a:solidFill>
                  <a:schemeClr val="bg1">
                    <a:lumMod val="50000"/>
                  </a:schemeClr>
                </a:solidFill>
                <a:latin typeface="Avenir Next LT Pro" panose="020B0504020202020204" pitchFamily="34" charset="0"/>
              </a:rPr>
              <a:t>Refining Program</a:t>
            </a:r>
          </a:p>
        </p:txBody>
      </p:sp>
    </p:spTree>
    <p:extLst>
      <p:ext uri="{BB962C8B-B14F-4D97-AF65-F5344CB8AC3E}">
        <p14:creationId xmlns:p14="http://schemas.microsoft.com/office/powerpoint/2010/main" val="4807498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1C151AD-543C-4382-8CC0-1D49993956B6}"/>
              </a:ext>
            </a:extLst>
          </p:cNvPr>
          <p:cNvPicPr>
            <a:picLocks noChangeAspect="1"/>
          </p:cNvPicPr>
          <p:nvPr/>
        </p:nvPicPr>
        <p:blipFill>
          <a:blip r:embed="rId3"/>
          <a:stretch>
            <a:fillRect/>
          </a:stretch>
        </p:blipFill>
        <p:spPr>
          <a:xfrm>
            <a:off x="0" y="13325"/>
            <a:ext cx="9144000" cy="5116850"/>
          </a:xfrm>
          <a:prstGeom prst="rect">
            <a:avLst/>
          </a:prstGeom>
        </p:spPr>
      </p:pic>
      <p:sp>
        <p:nvSpPr>
          <p:cNvPr id="73" name="Google Shape;73;p16"/>
          <p:cNvSpPr txBox="1">
            <a:spLocks noGrp="1"/>
          </p:cNvSpPr>
          <p:nvPr>
            <p:ph type="title"/>
          </p:nvPr>
        </p:nvSpPr>
        <p:spPr>
          <a:xfrm>
            <a:off x="311700" y="201185"/>
            <a:ext cx="6401520" cy="652255"/>
          </a:xfrm>
          <a:prstGeom prst="rect">
            <a:avLst/>
          </a:prstGeom>
        </p:spPr>
        <p:txBody>
          <a:bodyPr spcFirstLastPara="1" wrap="square" lIns="91425" tIns="91425" rIns="91425" bIns="91425" anchor="t" anchorCtr="0">
            <a:noAutofit/>
          </a:bodyPr>
          <a:lstStyle/>
          <a:p>
            <a:r>
              <a:rPr lang="en" b="1" dirty="0">
                <a:solidFill>
                  <a:schemeClr val="bg1">
                    <a:lumMod val="50000"/>
                  </a:schemeClr>
                </a:solidFill>
                <a:latin typeface="Avenir Next LT Pro" panose="020B0504020202020204" pitchFamily="34" charset="0"/>
              </a:rPr>
              <a:t>Created string_checking Function </a:t>
            </a:r>
          </a:p>
        </p:txBody>
      </p:sp>
      <p:sp>
        <p:nvSpPr>
          <p:cNvPr id="2" name="TextBox 1">
            <a:extLst>
              <a:ext uri="{FF2B5EF4-FFF2-40B4-BE49-F238E27FC236}">
                <a16:creationId xmlns:a16="http://schemas.microsoft.com/office/drawing/2014/main" id="{A05DD69A-EFA2-429A-8A89-0C5E2513BB6F}"/>
              </a:ext>
            </a:extLst>
          </p:cNvPr>
          <p:cNvSpPr txBox="1"/>
          <p:nvPr/>
        </p:nvSpPr>
        <p:spPr>
          <a:xfrm>
            <a:off x="335280" y="693420"/>
            <a:ext cx="8497020" cy="738664"/>
          </a:xfrm>
          <a:prstGeom prst="rect">
            <a:avLst/>
          </a:prstGeom>
          <a:noFill/>
        </p:spPr>
        <p:txBody>
          <a:bodyPr wrap="square" rtlCol="0">
            <a:spAutoFit/>
          </a:bodyPr>
          <a:lstStyle/>
          <a:p>
            <a:r>
              <a:rPr lang="en-NZ" dirty="0">
                <a:solidFill>
                  <a:schemeClr val="bg1">
                    <a:lumMod val="50000"/>
                  </a:schemeClr>
                </a:solidFill>
                <a:latin typeface="Avenir Next LT Pro" panose="020B0504020202020204" pitchFamily="34" charset="0"/>
              </a:rPr>
              <a:t>This is to avoid integer inputs from going through the program – this function only allows letters to be input in components such as name, street name, and suburb. Used to fix bugs with “Accepts integers” or “Accepts special characters”.</a:t>
            </a:r>
          </a:p>
        </p:txBody>
      </p:sp>
    </p:spTree>
    <p:extLst>
      <p:ext uri="{BB962C8B-B14F-4D97-AF65-F5344CB8AC3E}">
        <p14:creationId xmlns:p14="http://schemas.microsoft.com/office/powerpoint/2010/main" val="39049046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solidFill>
                  <a:schemeClr val="bg2">
                    <a:lumMod val="75000"/>
                  </a:schemeClr>
                </a:solidFill>
                <a:latin typeface="Avenir Next LT Pro" panose="020B0504020202020204" pitchFamily="34" charset="0"/>
              </a:rPr>
              <a:t>Implication 3 - Functionality</a:t>
            </a:r>
            <a:endParaRPr lang="en-NZ" b="1" dirty="0">
              <a:solidFill>
                <a:schemeClr val="bg2">
                  <a:lumMod val="75000"/>
                </a:schemeClr>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bg2">
                    <a:lumMod val="75000"/>
                  </a:schemeClr>
                </a:solidFill>
                <a:latin typeface="Avenir Next LT Pro" panose="020B0504020202020204" pitchFamily="34" charset="0"/>
              </a:rPr>
              <a:t>Describe the implication:</a:t>
            </a:r>
          </a:p>
          <a:p>
            <a:pPr marL="114300" indent="0">
              <a:buNone/>
            </a:pPr>
            <a:r>
              <a:rPr lang="en-GB" sz="1800" b="0" i="0" dirty="0">
                <a:solidFill>
                  <a:schemeClr val="bg2">
                    <a:lumMod val="75000"/>
                  </a:schemeClr>
                </a:solidFill>
                <a:effectLst/>
                <a:latin typeface="Avenir Next LT Pro" panose="020B0504020202020204" pitchFamily="34" charset="0"/>
              </a:rPr>
              <a:t>Functionality is the quality of my program and to serve the suited purpose well. </a:t>
            </a:r>
            <a:r>
              <a:rPr lang="en-NZ" sz="1800" b="0" i="0" dirty="0">
                <a:solidFill>
                  <a:schemeClr val="bg2">
                    <a:lumMod val="75000"/>
                  </a:schemeClr>
                </a:solidFill>
                <a:effectLst/>
                <a:latin typeface="Avenir Next LT Pro" panose="020B0504020202020204" pitchFamily="34" charset="0"/>
              </a:rPr>
              <a:t>It involves ensuring the program works as expected. It should work for expected, boundary, and unexpected cases. For example, my program asks how many items the user wants. It needs to work for a ‘sensible’ answer like </a:t>
            </a:r>
            <a:r>
              <a:rPr lang="en-NZ" sz="1800" b="1" i="0" dirty="0">
                <a:solidFill>
                  <a:schemeClr val="bg2">
                    <a:lumMod val="75000"/>
                  </a:schemeClr>
                </a:solidFill>
                <a:effectLst/>
                <a:latin typeface="Avenir Next LT Pro" panose="020B0504020202020204" pitchFamily="34" charset="0"/>
              </a:rPr>
              <a:t>2</a:t>
            </a:r>
            <a:r>
              <a:rPr lang="en-NZ" sz="1800" i="0" dirty="0">
                <a:solidFill>
                  <a:schemeClr val="bg2">
                    <a:lumMod val="75000"/>
                  </a:schemeClr>
                </a:solidFill>
                <a:effectLst/>
                <a:latin typeface="Avenir Next LT Pro" panose="020B0504020202020204" pitchFamily="34" charset="0"/>
              </a:rPr>
              <a:t> and it should also accept </a:t>
            </a:r>
            <a:r>
              <a:rPr lang="en-NZ" sz="1800" b="1" i="0" dirty="0">
                <a:solidFill>
                  <a:schemeClr val="bg2">
                    <a:lumMod val="75000"/>
                  </a:schemeClr>
                </a:solidFill>
                <a:effectLst/>
                <a:latin typeface="Avenir Next LT Pro" panose="020B0504020202020204" pitchFamily="34" charset="0"/>
              </a:rPr>
              <a:t>1</a:t>
            </a:r>
            <a:r>
              <a:rPr lang="en-NZ" sz="1800" i="0" dirty="0">
                <a:solidFill>
                  <a:schemeClr val="bg2">
                    <a:lumMod val="75000"/>
                  </a:schemeClr>
                </a:solidFill>
                <a:effectLst/>
                <a:latin typeface="Avenir Next LT Pro" panose="020B0504020202020204" pitchFamily="34" charset="0"/>
              </a:rPr>
              <a:t> (low valid) and it should not crash if users put in </a:t>
            </a:r>
            <a:r>
              <a:rPr lang="en-NZ" sz="1800" b="1" i="0" dirty="0">
                <a:solidFill>
                  <a:schemeClr val="bg2">
                    <a:lumMod val="75000"/>
                  </a:schemeClr>
                </a:solidFill>
                <a:effectLst/>
                <a:latin typeface="Avenir Next LT Pro" panose="020B0504020202020204" pitchFamily="34" charset="0"/>
              </a:rPr>
              <a:t>0</a:t>
            </a:r>
            <a:r>
              <a:rPr lang="en-NZ" sz="1800" i="0" dirty="0">
                <a:solidFill>
                  <a:schemeClr val="bg2">
                    <a:lumMod val="75000"/>
                  </a:schemeClr>
                </a:solidFill>
                <a:effectLst/>
                <a:latin typeface="Avenir Next LT Pro" panose="020B0504020202020204" pitchFamily="34" charset="0"/>
              </a:rPr>
              <a:t> (too low), text or a decimal.</a:t>
            </a:r>
            <a:endParaRPr lang="en-US" u="sng" dirty="0">
              <a:solidFill>
                <a:schemeClr val="bg2">
                  <a:lumMod val="75000"/>
                </a:schemeClr>
              </a:solidFill>
              <a:latin typeface="Avenir Next LT Pro" panose="020B0504020202020204" pitchFamily="34" charset="0"/>
            </a:endParaRPr>
          </a:p>
          <a:p>
            <a:pPr marL="114300" indent="0">
              <a:buNone/>
            </a:pPr>
            <a:endParaRPr lang="en-US" u="sng" dirty="0">
              <a:solidFill>
                <a:schemeClr val="bg2">
                  <a:lumMod val="75000"/>
                </a:schemeClr>
              </a:solidFill>
              <a:latin typeface="Avenir Next LT Pro" panose="020B0504020202020204" pitchFamily="34" charset="0"/>
            </a:endParaRPr>
          </a:p>
          <a:p>
            <a:pPr marL="114300" indent="0">
              <a:buNone/>
            </a:pPr>
            <a:endParaRPr lang="en-US" u="sng" dirty="0">
              <a:solidFill>
                <a:schemeClr val="bg2">
                  <a:lumMod val="75000"/>
                </a:schemeClr>
              </a:solidFill>
              <a:latin typeface="Avenir Next LT Pro" panose="020B0504020202020204" pitchFamily="34" charset="0"/>
            </a:endParaRPr>
          </a:p>
          <a:p>
            <a:pPr marL="114300" indent="0">
              <a:buNone/>
            </a:pPr>
            <a:endParaRPr lang="en-US" u="sng" dirty="0">
              <a:solidFill>
                <a:schemeClr val="bg2">
                  <a:lumMod val="75000"/>
                </a:schemeClr>
              </a:solidFill>
              <a:latin typeface="Avenir Next LT Pro" panose="020B0504020202020204" pitchFamily="34" charset="0"/>
            </a:endParaRPr>
          </a:p>
          <a:p>
            <a:pPr marL="114300" indent="0">
              <a:buNone/>
            </a:pPr>
            <a:endParaRPr lang="en-NZ" u="sng" dirty="0">
              <a:solidFill>
                <a:schemeClr val="bg2">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3141</Words>
  <Application>Microsoft Office PowerPoint</Application>
  <PresentationFormat>On-screen Show (16:9)</PresentationFormat>
  <Paragraphs>386</Paragraphs>
  <Slides>96</Slides>
  <Notes>83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96</vt:i4>
      </vt:variant>
    </vt:vector>
  </HeadingPairs>
  <TitlesOfParts>
    <vt:vector size="9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Component 7 Version 6 (Trello screenshot)</vt:lpstr>
      <vt:lpstr>Component 7 Version 6 - Test Plan</vt:lpstr>
      <vt:lpstr>Component 8 Version 1 (Trello screenshot)</vt:lpstr>
      <vt:lpstr>Component 8 Version 1 - Test Plan</vt:lpstr>
      <vt:lpstr>Component 8 Version 2 (Trello screenshot)</vt:lpstr>
      <vt:lpstr>Component 8 Version 2 - Test Plan (integrated into main app)</vt:lpstr>
      <vt:lpstr>Component 9 New Order or Exit Version 1 (Trello screenshot)</vt:lpstr>
      <vt:lpstr>Component 9 Version 1 - Test Plan</vt:lpstr>
      <vt:lpstr>Component 9 Version 2 (Trello screenshot)</vt:lpstr>
      <vt:lpstr>Component 9 Version 2 - Test Plan (integrated)</vt:lpstr>
      <vt:lpstr>Testing Section </vt:lpstr>
      <vt:lpstr>Functional Testing – Component 2 (Order Type) </vt:lpstr>
      <vt:lpstr>Functional Testing – Component 3 (Click &amp; Collect Information) </vt:lpstr>
      <vt:lpstr>Functional Testing – Component 4 (Order Type 2 - Delivery Information, Part 1)</vt:lpstr>
      <vt:lpstr>Functional Testing – Component 4 (Order Type 2 - Delivery Information, Part 2)</vt:lpstr>
      <vt:lpstr>Functional Testing – Component 5 (Nuts Menu)</vt:lpstr>
      <vt:lpstr>Functional Testing – Component 6 (Nuts Ordering Function, Part 1)</vt:lpstr>
      <vt:lpstr>Functional Testing – Component 7 (Order Print Function)</vt:lpstr>
      <vt:lpstr>Functional Testing – Component 8 (Confirm or Cancel Order Function)</vt:lpstr>
      <vt:lpstr>Functional Testing – Component 9 (Start New Order or Exit)</vt:lpstr>
      <vt:lpstr>Functional Testing (List) of Found Bugs</vt:lpstr>
      <vt:lpstr>Functional Testing – Bugs fixed</vt:lpstr>
      <vt:lpstr>Using evidence of testing show how you refined your program (duplicate slides) DELETE THIS SLIDE.</vt:lpstr>
      <vt:lpstr>Refining Program</vt:lpstr>
      <vt:lpstr>Created string_checking Function </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2022-03-26T06:25:03Z</dcterms:modified>
</cp:coreProperties>
</file>