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282" r:id="rId59"/>
    <p:sldId id="288" r:id="rId60"/>
    <p:sldId id="290" r:id="rId61"/>
    <p:sldId id="292" r:id="rId62"/>
    <p:sldId id="291" r:id="rId63"/>
    <p:sldId id="285" r:id="rId64"/>
    <p:sldId id="261" r:id="rId65"/>
    <p:sldId id="284" r:id="rId66"/>
    <p:sldId id="286" r:id="rId67"/>
    <p:sldId id="287" r:id="rId68"/>
    <p:sldId id="262"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1" dt="2022-03-21T07:50:03.97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22:46:39.069" v="1637" actId="478"/>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45:31.440" v="1577"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mod">
          <ac:chgData name="Danett Pepito" userId="ddef1e2176689e9a" providerId="LiveId" clId="{B2185394-3AFD-42B2-9285-3B672C598A56}" dt="2022-03-21T22:45:31.440" v="1577" actId="1076"/>
          <ac:picMkLst>
            <pc:docMk/>
            <pc:sldMk cId="3618029425" sldId="321"/>
            <ac:picMk id="4" creationId="{779BA618-3306-4D3B-82F3-F03BDC65B557}"/>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delSp add mod">
        <pc:chgData name="Danett Pepito" userId="ddef1e2176689e9a" providerId="LiveId" clId="{B2185394-3AFD-42B2-9285-3B672C598A56}" dt="2022-03-21T22:46:36.350" v="1635" actId="478"/>
        <pc:sldMkLst>
          <pc:docMk/>
          <pc:sldMk cId="3390763110" sldId="325"/>
        </pc:sldMkLst>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delSp add mod replId">
        <pc:chgData name="Danett Pepito" userId="ddef1e2176689e9a" providerId="LiveId" clId="{B2185394-3AFD-42B2-9285-3B672C598A56}" dt="2022-03-21T22:46:39.069" v="1637" actId="478"/>
        <pc:sldMkLst>
          <pc:docMk/>
          <pc:sldMk cId="2674571717" sldId="326"/>
        </pc:sldMkLst>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779BA618-3306-4D3B-82F3-F03BDC65B557}"/>
              </a:ext>
            </a:extLst>
          </p:cNvPr>
          <p:cNvPicPr>
            <a:picLocks noChangeAspect="1"/>
          </p:cNvPicPr>
          <p:nvPr/>
        </p:nvPicPr>
        <p:blipFill>
          <a:blip r:embed="rId4"/>
          <a:stretch>
            <a:fillRect/>
          </a:stretch>
        </p:blipFill>
        <p:spPr>
          <a:xfrm>
            <a:off x="259079" y="1618301"/>
            <a:ext cx="8625840" cy="2425058"/>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2249</Words>
  <Application>Microsoft Office PowerPoint</Application>
  <PresentationFormat>On-screen Show (16:9)</PresentationFormat>
  <Paragraphs>290</Paragraphs>
  <Slides>68</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 Print Order Version 1 (Trello screenshot)</vt:lpstr>
      <vt:lpstr>Component 7 Version 1 -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2022-03-21T22:46:47Z</dcterms:modified>
</cp:coreProperties>
</file>