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72" r:id="rId17"/>
    <p:sldId id="273" r:id="rId18"/>
    <p:sldId id="274" r:id="rId19"/>
    <p:sldId id="275" r:id="rId20"/>
    <p:sldId id="276" r:id="rId21"/>
    <p:sldId id="277" r:id="rId22"/>
    <p:sldId id="278" r:id="rId23"/>
    <p:sldId id="279" r:id="rId24"/>
    <p:sldId id="280" r:id="rId25"/>
    <p:sldId id="281" r:id="rId26"/>
    <p:sldId id="282" r:id="rId27"/>
    <p:sldId id="288" r:id="rId28"/>
    <p:sldId id="290" r:id="rId29"/>
    <p:sldId id="292" r:id="rId30"/>
    <p:sldId id="291" r:id="rId31"/>
    <p:sldId id="285" r:id="rId32"/>
    <p:sldId id="261" r:id="rId33"/>
    <p:sldId id="284" r:id="rId34"/>
    <p:sldId id="286" r:id="rId35"/>
    <p:sldId id="287" r:id="rId36"/>
    <p:sldId id="262"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0F275-9CF3-4031-BB66-BB2F047AFD0F}" v="15" dt="2022-03-15T20:09:54.759"/>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0" y="14126"/>
            <a:ext cx="9144000" cy="5115247"/>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Component 1 - Test Plan (and screenshot)</a:t>
            </a:r>
            <a:endParaRPr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439798624"/>
              </p:ext>
            </p:extLst>
          </p:nvPr>
        </p:nvGraphicFramePr>
        <p:xfrm>
          <a:off x="311700" y="378413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(Trello screenshot)</a:t>
            </a:r>
            <a:endParaRPr dirty="0"/>
          </a:p>
        </p:txBody>
      </p:sp>
    </p:spTree>
    <p:extLst>
      <p:ext uri="{BB962C8B-B14F-4D97-AF65-F5344CB8AC3E}">
        <p14:creationId xmlns:p14="http://schemas.microsoft.com/office/powerpoint/2010/main" val="209500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698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1364</Words>
  <Application>Microsoft Office PowerPoint</Application>
  <PresentationFormat>On-screen Show (16:9)</PresentationFormat>
  <Paragraphs>102</Paragraphs>
  <Slides>36</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2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69</cp:revision>
  <dcterms:modified xsi:type="dcterms:W3CDTF">2022-03-15T20:16:49Z</dcterms:modified>
</cp:coreProperties>
</file>