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278" r:id="rId39"/>
    <p:sldId id="279" r:id="rId40"/>
    <p:sldId id="280" r:id="rId41"/>
    <p:sldId id="281" r:id="rId42"/>
    <p:sldId id="282" r:id="rId43"/>
    <p:sldId id="288" r:id="rId44"/>
    <p:sldId id="290" r:id="rId45"/>
    <p:sldId id="292" r:id="rId46"/>
    <p:sldId id="291" r:id="rId47"/>
    <p:sldId id="285" r:id="rId48"/>
    <p:sldId id="261" r:id="rId49"/>
    <p:sldId id="284" r:id="rId50"/>
    <p:sldId id="286" r:id="rId51"/>
    <p:sldId id="287" r:id="rId52"/>
    <p:sldId id="262"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11" dt="2022-03-18T09:31:04.567"/>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18T09:34:00.581" v="853" actId="1076"/>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18T09:34:00.581" v="853" actId="1076"/>
        <pc:sldMkLst>
          <pc:docMk/>
          <pc:sldMk cId="1404000423" sldId="277"/>
        </pc:sldMkLst>
        <pc:spChg chg="mod">
          <ac:chgData name="Danett Pepito" userId="ddef1e2176689e9a" providerId="LiveId" clId="{B2185394-3AFD-42B2-9285-3B672C598A56}" dt="2022-03-18T09:33:43.721" v="841"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18T09:34:00.581" v="853"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678413487"/>
              </p:ext>
            </p:extLst>
          </p:nvPr>
        </p:nvGraphicFramePr>
        <p:xfrm>
          <a:off x="311700" y="41633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1786</Words>
  <Application>Microsoft Office PowerPoint</Application>
  <PresentationFormat>On-screen Show (16:9)</PresentationFormat>
  <Paragraphs>184</Paragraphs>
  <Slides>52</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5 (Trello screenshot)</vt:lpstr>
      <vt:lpstr>Component 5  - Test Plan (?and screenshot)</vt:lpstr>
      <vt:lpstr>Component 6 (Trello screenshot)</vt:lpstr>
      <vt:lpstr>Component 6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2022-03-18T09:34:02Z</dcterms:modified>
</cp:coreProperties>
</file>