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50"/>
  </p:notesMasterIdLst>
  <p:sldIdLst>
    <p:sldId id="256" r:id="rId2"/>
    <p:sldId id="293" r:id="rId3"/>
    <p:sldId id="263" r:id="rId4"/>
    <p:sldId id="264" r:id="rId5"/>
    <p:sldId id="265" r:id="rId6"/>
    <p:sldId id="266" r:id="rId7"/>
    <p:sldId id="267" r:id="rId8"/>
    <p:sldId id="268" r:id="rId9"/>
    <p:sldId id="269" r:id="rId10"/>
    <p:sldId id="270" r:id="rId11"/>
    <p:sldId id="271" r:id="rId12"/>
    <p:sldId id="258" r:id="rId13"/>
    <p:sldId id="289" r:id="rId14"/>
    <p:sldId id="259" r:id="rId15"/>
    <p:sldId id="260" r:id="rId16"/>
    <p:sldId id="294" r:id="rId17"/>
    <p:sldId id="296" r:id="rId18"/>
    <p:sldId id="272" r:id="rId19"/>
    <p:sldId id="273" r:id="rId20"/>
    <p:sldId id="297" r:id="rId21"/>
    <p:sldId id="298" r:id="rId22"/>
    <p:sldId id="299" r:id="rId23"/>
    <p:sldId id="300" r:id="rId24"/>
    <p:sldId id="301" r:id="rId25"/>
    <p:sldId id="302" r:id="rId26"/>
    <p:sldId id="303" r:id="rId27"/>
    <p:sldId id="304" r:id="rId28"/>
    <p:sldId id="274" r:id="rId29"/>
    <p:sldId id="275" r:id="rId30"/>
    <p:sldId id="305" r:id="rId31"/>
    <p:sldId id="306" r:id="rId32"/>
    <p:sldId id="276" r:id="rId33"/>
    <p:sldId id="277" r:id="rId34"/>
    <p:sldId id="278" r:id="rId35"/>
    <p:sldId id="279" r:id="rId36"/>
    <p:sldId id="280" r:id="rId37"/>
    <p:sldId id="281" r:id="rId38"/>
    <p:sldId id="282" r:id="rId39"/>
    <p:sldId id="288" r:id="rId40"/>
    <p:sldId id="290" r:id="rId41"/>
    <p:sldId id="292" r:id="rId42"/>
    <p:sldId id="291" r:id="rId43"/>
    <p:sldId id="285" r:id="rId44"/>
    <p:sldId id="261" r:id="rId45"/>
    <p:sldId id="284" r:id="rId46"/>
    <p:sldId id="286" r:id="rId47"/>
    <p:sldId id="287" r:id="rId48"/>
    <p:sldId id="262" r:id="rId4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1AEA3"/>
    <a:srgbClr val="F0E4E1"/>
    <a:srgbClr val="E6BFB8"/>
    <a:srgbClr val="FFBDBD"/>
    <a:srgbClr val="FDE3E3"/>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2185394-3AFD-42B2-9285-3B672C598A56}" v="8" dt="2022-03-18T02:04:04.129"/>
  </p1510:revLst>
</p1510:revInfo>
</file>

<file path=ppt/tableStyles.xml><?xml version="1.0" encoding="utf-8"?>
<a:tblStyleLst xmlns:a="http://schemas.openxmlformats.org/drawingml/2006/main" def="{56C92C04-FC64-471A-B484-8783DC983824}">
  <a:tblStyle styleId="{56C92C04-FC64-471A-B484-8783DC983824}" styleName="Table_0">
    <a:wholeTbl>
      <a:tcTxStyle>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E1099E06-0E6B-448D-9D27-60429F06E6F4}"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25" d="100"/>
          <a:sy n="125" d="100"/>
        </p:scale>
        <p:origin x="222" y="9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ett Pepito" userId="ddef1e2176689e9a" providerId="LiveId" clId="{B2185394-3AFD-42B2-9285-3B672C598A56}"/>
    <pc:docChg chg="undo custSel addSld delSld modSld sldOrd">
      <pc:chgData name="Danett Pepito" userId="ddef1e2176689e9a" providerId="LiveId" clId="{B2185394-3AFD-42B2-9285-3B672C598A56}" dt="2022-03-18T02:05:22.760" v="744" actId="478"/>
      <pc:docMkLst>
        <pc:docMk/>
      </pc:docMkLst>
      <pc:sldChg chg="addSp modSp mod">
        <pc:chgData name="Danett Pepito" userId="ddef1e2176689e9a" providerId="LiveId" clId="{B2185394-3AFD-42B2-9285-3B672C598A56}" dt="2022-03-15T20:30:31.773" v="127" actId="1076"/>
        <pc:sldMkLst>
          <pc:docMk/>
          <pc:sldMk cId="0" sldId="260"/>
        </pc:sldMkLst>
        <pc:spChg chg="mod">
          <ac:chgData name="Danett Pepito" userId="ddef1e2176689e9a" providerId="LiveId" clId="{B2185394-3AFD-42B2-9285-3B672C598A56}" dt="2022-03-15T20:29:33.313" v="10" actId="1076"/>
          <ac:spMkLst>
            <pc:docMk/>
            <pc:sldMk cId="0" sldId="260"/>
            <ac:spMk id="78" creationId="{00000000-0000-0000-0000-000000000000}"/>
          </ac:spMkLst>
        </pc:spChg>
        <pc:graphicFrameChg chg="mod modGraphic">
          <ac:chgData name="Danett Pepito" userId="ddef1e2176689e9a" providerId="LiveId" clId="{B2185394-3AFD-42B2-9285-3B672C598A56}" dt="2022-03-15T20:30:30.040" v="126" actId="1076"/>
          <ac:graphicFrameMkLst>
            <pc:docMk/>
            <pc:sldMk cId="0" sldId="260"/>
            <ac:graphicFrameMk id="79" creationId="{00000000-0000-0000-0000-000000000000}"/>
          </ac:graphicFrameMkLst>
        </pc:graphicFrameChg>
        <pc:picChg chg="add mod">
          <ac:chgData name="Danett Pepito" userId="ddef1e2176689e9a" providerId="LiveId" clId="{B2185394-3AFD-42B2-9285-3B672C598A56}" dt="2022-03-15T20:29:59.366" v="22" actId="1076"/>
          <ac:picMkLst>
            <pc:docMk/>
            <pc:sldMk cId="0" sldId="260"/>
            <ac:picMk id="3" creationId="{1ABFC708-2EF5-4826-97A3-7137EF0DC93F}"/>
          </ac:picMkLst>
        </pc:picChg>
        <pc:picChg chg="mod">
          <ac:chgData name="Danett Pepito" userId="ddef1e2176689e9a" providerId="LiveId" clId="{B2185394-3AFD-42B2-9285-3B672C598A56}" dt="2022-03-15T20:29:29.748" v="9" actId="14100"/>
          <ac:picMkLst>
            <pc:docMk/>
            <pc:sldMk cId="0" sldId="260"/>
            <ac:picMk id="4" creationId="{F2D9858D-573C-418A-940C-1758888239B7}"/>
          </ac:picMkLst>
        </pc:picChg>
        <pc:picChg chg="add mod">
          <ac:chgData name="Danett Pepito" userId="ddef1e2176689e9a" providerId="LiveId" clId="{B2185394-3AFD-42B2-9285-3B672C598A56}" dt="2022-03-15T20:30:31.773" v="127" actId="1076"/>
          <ac:picMkLst>
            <pc:docMk/>
            <pc:sldMk cId="0" sldId="260"/>
            <ac:picMk id="6" creationId="{81680A84-6532-45CE-B533-D6BEC1FD16E4}"/>
          </ac:picMkLst>
        </pc:picChg>
      </pc:sldChg>
      <pc:sldChg chg="addSp delSp mod">
        <pc:chgData name="Danett Pepito" userId="ddef1e2176689e9a" providerId="LiveId" clId="{B2185394-3AFD-42B2-9285-3B672C598A56}" dt="2022-03-18T02:01:35.202" v="659" actId="22"/>
        <pc:sldMkLst>
          <pc:docMk/>
          <pc:sldMk cId="1320346451" sldId="263"/>
        </pc:sldMkLst>
        <pc:picChg chg="add del">
          <ac:chgData name="Danett Pepito" userId="ddef1e2176689e9a" providerId="LiveId" clId="{B2185394-3AFD-42B2-9285-3B672C598A56}" dt="2022-03-18T02:01:35.202" v="659" actId="22"/>
          <ac:picMkLst>
            <pc:docMk/>
            <pc:sldMk cId="1320346451" sldId="263"/>
            <ac:picMk id="6" creationId="{F02B132D-EB29-4617-BFD9-04968E0AF7F0}"/>
          </ac:picMkLst>
        </pc:picChg>
      </pc:sldChg>
      <pc:sldChg chg="addSp delSp modSp mod">
        <pc:chgData name="Danett Pepito" userId="ddef1e2176689e9a" providerId="LiveId" clId="{B2185394-3AFD-42B2-9285-3B672C598A56}" dt="2022-03-18T01:26:28.389" v="362" actId="20577"/>
        <pc:sldMkLst>
          <pc:docMk/>
          <pc:sldMk cId="2095003138" sldId="272"/>
        </pc:sldMkLst>
        <pc:spChg chg="mod">
          <ac:chgData name="Danett Pepito" userId="ddef1e2176689e9a" providerId="LiveId" clId="{B2185394-3AFD-42B2-9285-3B672C598A56}" dt="2022-03-18T01:26:28.389" v="362" actId="20577"/>
          <ac:spMkLst>
            <pc:docMk/>
            <pc:sldMk cId="2095003138" sldId="272"/>
            <ac:spMk id="73" creationId="{00000000-0000-0000-0000-000000000000}"/>
          </ac:spMkLst>
        </pc:spChg>
        <pc:picChg chg="add del mod">
          <ac:chgData name="Danett Pepito" userId="ddef1e2176689e9a" providerId="LiveId" clId="{B2185394-3AFD-42B2-9285-3B672C598A56}" dt="2022-03-15T20:57:14.648" v="206" actId="478"/>
          <ac:picMkLst>
            <pc:docMk/>
            <pc:sldMk cId="2095003138" sldId="272"/>
            <ac:picMk id="3" creationId="{F838C587-39AC-4CD3-B2A2-5692F2352E5A}"/>
          </ac:picMkLst>
        </pc:picChg>
        <pc:picChg chg="add mod ord">
          <ac:chgData name="Danett Pepito" userId="ddef1e2176689e9a" providerId="LiveId" clId="{B2185394-3AFD-42B2-9285-3B672C598A56}" dt="2022-03-15T20:55:31.978" v="184" actId="167"/>
          <ac:picMkLst>
            <pc:docMk/>
            <pc:sldMk cId="2095003138" sldId="272"/>
            <ac:picMk id="5" creationId="{9BC14331-DE77-47DE-A98A-AE1AD13BC406}"/>
          </ac:picMkLst>
        </pc:picChg>
        <pc:picChg chg="add mod">
          <ac:chgData name="Danett Pepito" userId="ddef1e2176689e9a" providerId="LiveId" clId="{B2185394-3AFD-42B2-9285-3B672C598A56}" dt="2022-03-15T20:57:28.206" v="211" actId="1076"/>
          <ac:picMkLst>
            <pc:docMk/>
            <pc:sldMk cId="2095003138" sldId="272"/>
            <ac:picMk id="6" creationId="{71C43FAB-1D29-438F-92CD-FE210557293B}"/>
          </ac:picMkLst>
        </pc:picChg>
      </pc:sldChg>
      <pc:sldChg chg="addSp modSp mod">
        <pc:chgData name="Danett Pepito" userId="ddef1e2176689e9a" providerId="LiveId" clId="{B2185394-3AFD-42B2-9285-3B672C598A56}" dt="2022-03-18T01:25:56.004" v="345" actId="1076"/>
        <pc:sldMkLst>
          <pc:docMk/>
          <pc:sldMk cId="2116980625" sldId="273"/>
        </pc:sldMkLst>
        <pc:spChg chg="mod">
          <ac:chgData name="Danett Pepito" userId="ddef1e2176689e9a" providerId="LiveId" clId="{B2185394-3AFD-42B2-9285-3B672C598A56}" dt="2022-03-15T20:56:46.622" v="205" actId="20577"/>
          <ac:spMkLst>
            <pc:docMk/>
            <pc:sldMk cId="2116980625" sldId="273"/>
            <ac:spMk id="78" creationId="{00000000-0000-0000-0000-000000000000}"/>
          </ac:spMkLst>
        </pc:spChg>
        <pc:graphicFrameChg chg="mod modGraphic">
          <ac:chgData name="Danett Pepito" userId="ddef1e2176689e9a" providerId="LiveId" clId="{B2185394-3AFD-42B2-9285-3B672C598A56}" dt="2022-03-18T01:25:56.004" v="345" actId="1076"/>
          <ac:graphicFrameMkLst>
            <pc:docMk/>
            <pc:sldMk cId="2116980625" sldId="273"/>
            <ac:graphicFrameMk id="79" creationId="{00000000-0000-0000-0000-000000000000}"/>
          </ac:graphicFrameMkLst>
        </pc:graphicFrameChg>
        <pc:picChg chg="add mod">
          <ac:chgData name="Danett Pepito" userId="ddef1e2176689e9a" providerId="LiveId" clId="{B2185394-3AFD-42B2-9285-3B672C598A56}" dt="2022-03-18T01:24:15.067" v="221" actId="14100"/>
          <ac:picMkLst>
            <pc:docMk/>
            <pc:sldMk cId="2116980625" sldId="273"/>
            <ac:picMk id="3" creationId="{457A96CB-6654-4899-A374-2AFADD57676A}"/>
          </ac:picMkLst>
        </pc:picChg>
        <pc:picChg chg="add mod ord">
          <ac:chgData name="Danett Pepito" userId="ddef1e2176689e9a" providerId="LiveId" clId="{B2185394-3AFD-42B2-9285-3B672C598A56}" dt="2022-03-15T20:56:33.241" v="191" actId="167"/>
          <ac:picMkLst>
            <pc:docMk/>
            <pc:sldMk cId="2116980625" sldId="273"/>
            <ac:picMk id="4" creationId="{96FB645C-675A-498C-8E83-4C3E6330AD02}"/>
          </ac:picMkLst>
        </pc:picChg>
        <pc:picChg chg="add mod">
          <ac:chgData name="Danett Pepito" userId="ddef1e2176689e9a" providerId="LiveId" clId="{B2185394-3AFD-42B2-9285-3B672C598A56}" dt="2022-03-18T01:24:17.510" v="222" actId="1076"/>
          <ac:picMkLst>
            <pc:docMk/>
            <pc:sldMk cId="2116980625" sldId="273"/>
            <ac:picMk id="6" creationId="{3D56C34E-A9A5-4128-8622-C604C82A807B}"/>
          </ac:picMkLst>
        </pc:picChg>
      </pc:sldChg>
      <pc:sldChg chg="addSp modSp mod">
        <pc:chgData name="Danett Pepito" userId="ddef1e2176689e9a" providerId="LiveId" clId="{B2185394-3AFD-42B2-9285-3B672C598A56}" dt="2022-03-18T02:00:26.845" v="657" actId="1076"/>
        <pc:sldMkLst>
          <pc:docMk/>
          <pc:sldMk cId="3443263372" sldId="274"/>
        </pc:sldMkLst>
        <pc:spChg chg="mod">
          <ac:chgData name="Danett Pepito" userId="ddef1e2176689e9a" providerId="LiveId" clId="{B2185394-3AFD-42B2-9285-3B672C598A56}" dt="2022-03-18T01:59:38.685" v="654" actId="1076"/>
          <ac:spMkLst>
            <pc:docMk/>
            <pc:sldMk cId="3443263372" sldId="274"/>
            <ac:spMk id="73" creationId="{00000000-0000-0000-0000-000000000000}"/>
          </ac:spMkLst>
        </pc:spChg>
        <pc:picChg chg="add mod ord">
          <ac:chgData name="Danett Pepito" userId="ddef1e2176689e9a" providerId="LiveId" clId="{B2185394-3AFD-42B2-9285-3B672C598A56}" dt="2022-03-18T01:58:52.288" v="607" actId="167"/>
          <ac:picMkLst>
            <pc:docMk/>
            <pc:sldMk cId="3443263372" sldId="274"/>
            <ac:picMk id="3" creationId="{56BED5EB-EF3D-4AC9-8995-621CB5CA184A}"/>
          </ac:picMkLst>
        </pc:picChg>
        <pc:picChg chg="add mod">
          <ac:chgData name="Danett Pepito" userId="ddef1e2176689e9a" providerId="LiveId" clId="{B2185394-3AFD-42B2-9285-3B672C598A56}" dt="2022-03-18T02:00:26.845" v="657" actId="1076"/>
          <ac:picMkLst>
            <pc:docMk/>
            <pc:sldMk cId="3443263372" sldId="274"/>
            <ac:picMk id="4" creationId="{302C65D9-1B88-4505-A39D-C2987CA70AEA}"/>
          </ac:picMkLst>
        </pc:picChg>
      </pc:sldChg>
      <pc:sldChg chg="addSp delSp modSp mod">
        <pc:chgData name="Danett Pepito" userId="ddef1e2176689e9a" providerId="LiveId" clId="{B2185394-3AFD-42B2-9285-3B672C598A56}" dt="2022-03-18T02:04:59.767" v="695" actId="1076"/>
        <pc:sldMkLst>
          <pc:docMk/>
          <pc:sldMk cId="3297752779" sldId="275"/>
        </pc:sldMkLst>
        <pc:spChg chg="mod">
          <ac:chgData name="Danett Pepito" userId="ddef1e2176689e9a" providerId="LiveId" clId="{B2185394-3AFD-42B2-9285-3B672C598A56}" dt="2022-03-18T02:02:11.608" v="678" actId="20577"/>
          <ac:spMkLst>
            <pc:docMk/>
            <pc:sldMk cId="3297752779" sldId="275"/>
            <ac:spMk id="78" creationId="{00000000-0000-0000-0000-000000000000}"/>
          </ac:spMkLst>
        </pc:spChg>
        <pc:graphicFrameChg chg="mod modGraphic">
          <ac:chgData name="Danett Pepito" userId="ddef1e2176689e9a" providerId="LiveId" clId="{B2185394-3AFD-42B2-9285-3B672C598A56}" dt="2022-03-18T02:04:12.952" v="688" actId="1076"/>
          <ac:graphicFrameMkLst>
            <pc:docMk/>
            <pc:sldMk cId="3297752779" sldId="275"/>
            <ac:graphicFrameMk id="79" creationId="{00000000-0000-0000-0000-000000000000}"/>
          </ac:graphicFrameMkLst>
        </pc:graphicFrameChg>
        <pc:picChg chg="add mod">
          <ac:chgData name="Danett Pepito" userId="ddef1e2176689e9a" providerId="LiveId" clId="{B2185394-3AFD-42B2-9285-3B672C598A56}" dt="2022-03-18T02:04:08.791" v="686" actId="1076"/>
          <ac:picMkLst>
            <pc:docMk/>
            <pc:sldMk cId="3297752779" sldId="275"/>
            <ac:picMk id="3" creationId="{96D42F30-FC74-471E-BF44-DB20B32C0463}"/>
          </ac:picMkLst>
        </pc:picChg>
        <pc:picChg chg="add mod ord">
          <ac:chgData name="Danett Pepito" userId="ddef1e2176689e9a" providerId="LiveId" clId="{B2185394-3AFD-42B2-9285-3B672C598A56}" dt="2022-03-18T02:01:43.577" v="661" actId="167"/>
          <ac:picMkLst>
            <pc:docMk/>
            <pc:sldMk cId="3297752779" sldId="275"/>
            <ac:picMk id="4" creationId="{446BBD1D-F3F0-49A6-9D34-8F3222CF8E18}"/>
          </ac:picMkLst>
        </pc:picChg>
        <pc:picChg chg="add del mod">
          <ac:chgData name="Danett Pepito" userId="ddef1e2176689e9a" providerId="LiveId" clId="{B2185394-3AFD-42B2-9285-3B672C598A56}" dt="2022-03-18T02:04:41.775" v="689" actId="478"/>
          <ac:picMkLst>
            <pc:docMk/>
            <pc:sldMk cId="3297752779" sldId="275"/>
            <ac:picMk id="6" creationId="{FE8434BD-FE57-4A27-A688-9F9AF8DCEEFE}"/>
          </ac:picMkLst>
        </pc:picChg>
        <pc:picChg chg="add mod">
          <ac:chgData name="Danett Pepito" userId="ddef1e2176689e9a" providerId="LiveId" clId="{B2185394-3AFD-42B2-9285-3B672C598A56}" dt="2022-03-18T02:04:59.767" v="695" actId="1076"/>
          <ac:picMkLst>
            <pc:docMk/>
            <pc:sldMk cId="3297752779" sldId="275"/>
            <ac:picMk id="8" creationId="{D2797270-CC33-45E8-8021-5F45347D4FF7}"/>
          </ac:picMkLst>
        </pc:picChg>
      </pc:sldChg>
      <pc:sldChg chg="addSp delSp modSp add mod">
        <pc:chgData name="Danett Pepito" userId="ddef1e2176689e9a" providerId="LiveId" clId="{B2185394-3AFD-42B2-9285-3B672C598A56}" dt="2022-03-15T20:32:32.185" v="143" actId="1076"/>
        <pc:sldMkLst>
          <pc:docMk/>
          <pc:sldMk cId="420956058" sldId="294"/>
        </pc:sldMkLst>
        <pc:spChg chg="mod">
          <ac:chgData name="Danett Pepito" userId="ddef1e2176689e9a" providerId="LiveId" clId="{B2185394-3AFD-42B2-9285-3B672C598A56}" dt="2022-03-15T20:31:09.423" v="138" actId="20577"/>
          <ac:spMkLst>
            <pc:docMk/>
            <pc:sldMk cId="420956058" sldId="294"/>
            <ac:spMk id="73" creationId="{00000000-0000-0000-0000-000000000000}"/>
          </ac:spMkLst>
        </pc:spChg>
        <pc:picChg chg="del">
          <ac:chgData name="Danett Pepito" userId="ddef1e2176689e9a" providerId="LiveId" clId="{B2185394-3AFD-42B2-9285-3B672C598A56}" dt="2022-03-15T20:31:14.143" v="140" actId="478"/>
          <ac:picMkLst>
            <pc:docMk/>
            <pc:sldMk cId="420956058" sldId="294"/>
            <ac:picMk id="4" creationId="{A347C555-1755-4EF7-A684-AFBD86A74A88}"/>
          </ac:picMkLst>
        </pc:picChg>
        <pc:picChg chg="add mod">
          <ac:chgData name="Danett Pepito" userId="ddef1e2176689e9a" providerId="LiveId" clId="{B2185394-3AFD-42B2-9285-3B672C598A56}" dt="2022-03-15T20:32:32.185" v="143" actId="1076"/>
          <ac:picMkLst>
            <pc:docMk/>
            <pc:sldMk cId="420956058" sldId="294"/>
            <ac:picMk id="5" creationId="{7DAF6143-1212-4864-A19C-3864D75B5211}"/>
          </ac:picMkLst>
        </pc:picChg>
      </pc:sldChg>
      <pc:sldChg chg="add del">
        <pc:chgData name="Danett Pepito" userId="ddef1e2176689e9a" providerId="LiveId" clId="{B2185394-3AFD-42B2-9285-3B672C598A56}" dt="2022-03-15T20:38:25.753" v="147" actId="47"/>
        <pc:sldMkLst>
          <pc:docMk/>
          <pc:sldMk cId="1122115250" sldId="295"/>
        </pc:sldMkLst>
      </pc:sldChg>
      <pc:sldChg chg="add del replId">
        <pc:chgData name="Danett Pepito" userId="ddef1e2176689e9a" providerId="LiveId" clId="{B2185394-3AFD-42B2-9285-3B672C598A56}" dt="2022-03-15T20:31:12.342" v="139" actId="47"/>
        <pc:sldMkLst>
          <pc:docMk/>
          <pc:sldMk cId="3468423955" sldId="295"/>
        </pc:sldMkLst>
      </pc:sldChg>
      <pc:sldChg chg="addSp delSp modSp add mod ord replId">
        <pc:chgData name="Danett Pepito" userId="ddef1e2176689e9a" providerId="LiveId" clId="{B2185394-3AFD-42B2-9285-3B672C598A56}" dt="2022-03-15T20:44:15.853" v="181" actId="1076"/>
        <pc:sldMkLst>
          <pc:docMk/>
          <pc:sldMk cId="3990411387" sldId="296"/>
        </pc:sldMkLst>
        <pc:spChg chg="mod">
          <ac:chgData name="Danett Pepito" userId="ddef1e2176689e9a" providerId="LiveId" clId="{B2185394-3AFD-42B2-9285-3B672C598A56}" dt="2022-03-15T20:38:40.141" v="161" actId="20577"/>
          <ac:spMkLst>
            <pc:docMk/>
            <pc:sldMk cId="3990411387" sldId="296"/>
            <ac:spMk id="78" creationId="{00000000-0000-0000-0000-000000000000}"/>
          </ac:spMkLst>
        </pc:spChg>
        <pc:picChg chg="del">
          <ac:chgData name="Danett Pepito" userId="ddef1e2176689e9a" providerId="LiveId" clId="{B2185394-3AFD-42B2-9285-3B672C598A56}" dt="2022-03-15T20:38:43.547" v="162" actId="478"/>
          <ac:picMkLst>
            <pc:docMk/>
            <pc:sldMk cId="3990411387" sldId="296"/>
            <ac:picMk id="3" creationId="{1ABFC708-2EF5-4826-97A3-7137EF0DC93F}"/>
          </ac:picMkLst>
        </pc:picChg>
        <pc:picChg chg="add mod">
          <ac:chgData name="Danett Pepito" userId="ddef1e2176689e9a" providerId="LiveId" clId="{B2185394-3AFD-42B2-9285-3B672C598A56}" dt="2022-03-15T20:44:15.853" v="181" actId="1076"/>
          <ac:picMkLst>
            <pc:docMk/>
            <pc:sldMk cId="3990411387" sldId="296"/>
            <ac:picMk id="3" creationId="{583DF091-E08A-44F4-9375-AE594DFA2083}"/>
          </ac:picMkLst>
        </pc:picChg>
        <pc:picChg chg="add del mod">
          <ac:chgData name="Danett Pepito" userId="ddef1e2176689e9a" providerId="LiveId" clId="{B2185394-3AFD-42B2-9285-3B672C598A56}" dt="2022-03-15T20:44:06.180" v="176" actId="478"/>
          <ac:picMkLst>
            <pc:docMk/>
            <pc:sldMk cId="3990411387" sldId="296"/>
            <ac:picMk id="5" creationId="{74D29C73-B187-4FF4-8972-BFFD17F0A188}"/>
          </ac:picMkLst>
        </pc:picChg>
        <pc:picChg chg="del">
          <ac:chgData name="Danett Pepito" userId="ddef1e2176689e9a" providerId="LiveId" clId="{B2185394-3AFD-42B2-9285-3B672C598A56}" dt="2022-03-15T20:38:44.775" v="163" actId="478"/>
          <ac:picMkLst>
            <pc:docMk/>
            <pc:sldMk cId="3990411387" sldId="296"/>
            <ac:picMk id="6" creationId="{81680A84-6532-45CE-B533-D6BEC1FD16E4}"/>
          </ac:picMkLst>
        </pc:picChg>
        <pc:picChg chg="add mod">
          <ac:chgData name="Danett Pepito" userId="ddef1e2176689e9a" providerId="LiveId" clId="{B2185394-3AFD-42B2-9285-3B672C598A56}" dt="2022-03-15T20:40:38.671" v="175" actId="1076"/>
          <ac:picMkLst>
            <pc:docMk/>
            <pc:sldMk cId="3990411387" sldId="296"/>
            <ac:picMk id="9" creationId="{738755FF-7557-4E46-8767-E773EF9DD4CF}"/>
          </ac:picMkLst>
        </pc:picChg>
      </pc:sldChg>
      <pc:sldChg chg="addSp delSp modSp add mod">
        <pc:chgData name="Danett Pepito" userId="ddef1e2176689e9a" providerId="LiveId" clId="{B2185394-3AFD-42B2-9285-3B672C598A56}" dt="2022-03-18T01:27:23.391" v="384" actId="1076"/>
        <pc:sldMkLst>
          <pc:docMk/>
          <pc:sldMk cId="516751279" sldId="297"/>
        </pc:sldMkLst>
        <pc:spChg chg="mod">
          <ac:chgData name="Danett Pepito" userId="ddef1e2176689e9a" providerId="LiveId" clId="{B2185394-3AFD-42B2-9285-3B672C598A56}" dt="2022-03-18T01:26:33.618" v="380" actId="20577"/>
          <ac:spMkLst>
            <pc:docMk/>
            <pc:sldMk cId="516751279" sldId="297"/>
            <ac:spMk id="73" creationId="{00000000-0000-0000-0000-000000000000}"/>
          </ac:spMkLst>
        </pc:spChg>
        <pc:picChg chg="add mod">
          <ac:chgData name="Danett Pepito" userId="ddef1e2176689e9a" providerId="LiveId" clId="{B2185394-3AFD-42B2-9285-3B672C598A56}" dt="2022-03-18T01:27:23.391" v="384" actId="1076"/>
          <ac:picMkLst>
            <pc:docMk/>
            <pc:sldMk cId="516751279" sldId="297"/>
            <ac:picMk id="3" creationId="{FDEB039A-6975-48A9-BB24-D54A89FF3909}"/>
          </ac:picMkLst>
        </pc:picChg>
        <pc:picChg chg="del">
          <ac:chgData name="Danett Pepito" userId="ddef1e2176689e9a" providerId="LiveId" clId="{B2185394-3AFD-42B2-9285-3B672C598A56}" dt="2022-03-18T01:27:17.488" v="381" actId="478"/>
          <ac:picMkLst>
            <pc:docMk/>
            <pc:sldMk cId="516751279" sldId="297"/>
            <ac:picMk id="6" creationId="{71C43FAB-1D29-438F-92CD-FE210557293B}"/>
          </ac:picMkLst>
        </pc:picChg>
      </pc:sldChg>
      <pc:sldChg chg="addSp delSp modSp add mod replId">
        <pc:chgData name="Danett Pepito" userId="ddef1e2176689e9a" providerId="LiveId" clId="{B2185394-3AFD-42B2-9285-3B672C598A56}" dt="2022-03-18T01:36:33.723" v="467" actId="313"/>
        <pc:sldMkLst>
          <pc:docMk/>
          <pc:sldMk cId="1747096563" sldId="298"/>
        </pc:sldMkLst>
        <pc:spChg chg="mod">
          <ac:chgData name="Danett Pepito" userId="ddef1e2176689e9a" providerId="LiveId" clId="{B2185394-3AFD-42B2-9285-3B672C598A56}" dt="2022-03-18T01:26:23.864" v="350" actId="20577"/>
          <ac:spMkLst>
            <pc:docMk/>
            <pc:sldMk cId="1747096563" sldId="298"/>
            <ac:spMk id="78" creationId="{00000000-0000-0000-0000-000000000000}"/>
          </ac:spMkLst>
        </pc:spChg>
        <pc:graphicFrameChg chg="modGraphic">
          <ac:chgData name="Danett Pepito" userId="ddef1e2176689e9a" providerId="LiveId" clId="{B2185394-3AFD-42B2-9285-3B672C598A56}" dt="2022-03-18T01:36:33.723" v="467" actId="313"/>
          <ac:graphicFrameMkLst>
            <pc:docMk/>
            <pc:sldMk cId="1747096563" sldId="298"/>
            <ac:graphicFrameMk id="79" creationId="{00000000-0000-0000-0000-000000000000}"/>
          </ac:graphicFrameMkLst>
        </pc:graphicFrameChg>
        <pc:picChg chg="del">
          <ac:chgData name="Danett Pepito" userId="ddef1e2176689e9a" providerId="LiveId" clId="{B2185394-3AFD-42B2-9285-3B672C598A56}" dt="2022-03-18T01:26:20.492" v="347" actId="478"/>
          <ac:picMkLst>
            <pc:docMk/>
            <pc:sldMk cId="1747096563" sldId="298"/>
            <ac:picMk id="3" creationId="{457A96CB-6654-4899-A374-2AFADD57676A}"/>
          </ac:picMkLst>
        </pc:picChg>
        <pc:picChg chg="add mod">
          <ac:chgData name="Danett Pepito" userId="ddef1e2176689e9a" providerId="LiveId" clId="{B2185394-3AFD-42B2-9285-3B672C598A56}" dt="2022-03-18T01:35:02.212" v="390" actId="14100"/>
          <ac:picMkLst>
            <pc:docMk/>
            <pc:sldMk cId="1747096563" sldId="298"/>
            <ac:picMk id="3" creationId="{CBA2C6DB-C24F-428B-BE4D-1F589E06EC6A}"/>
          </ac:picMkLst>
        </pc:picChg>
        <pc:picChg chg="del">
          <ac:chgData name="Danett Pepito" userId="ddef1e2176689e9a" providerId="LiveId" clId="{B2185394-3AFD-42B2-9285-3B672C598A56}" dt="2022-03-18T01:26:21.491" v="348" actId="478"/>
          <ac:picMkLst>
            <pc:docMk/>
            <pc:sldMk cId="1747096563" sldId="298"/>
            <ac:picMk id="6" creationId="{3D56C34E-A9A5-4128-8622-C604C82A807B}"/>
          </ac:picMkLst>
        </pc:picChg>
        <pc:picChg chg="add mod">
          <ac:chgData name="Danett Pepito" userId="ddef1e2176689e9a" providerId="LiveId" clId="{B2185394-3AFD-42B2-9285-3B672C598A56}" dt="2022-03-18T01:36:03.612" v="394" actId="1076"/>
          <ac:picMkLst>
            <pc:docMk/>
            <pc:sldMk cId="1747096563" sldId="298"/>
            <ac:picMk id="6" creationId="{C71EAB19-A9C9-43A0-83FD-E8E6F7794BD7}"/>
          </ac:picMkLst>
        </pc:picChg>
      </pc:sldChg>
      <pc:sldChg chg="addSp delSp modSp add mod">
        <pc:chgData name="Danett Pepito" userId="ddef1e2176689e9a" providerId="LiveId" clId="{B2185394-3AFD-42B2-9285-3B672C598A56}" dt="2022-03-18T01:57:59.846" v="605" actId="1076"/>
        <pc:sldMkLst>
          <pc:docMk/>
          <pc:sldMk cId="2176582634" sldId="299"/>
        </pc:sldMkLst>
        <pc:spChg chg="mod">
          <ac:chgData name="Danett Pepito" userId="ddef1e2176689e9a" providerId="LiveId" clId="{B2185394-3AFD-42B2-9285-3B672C598A56}" dt="2022-03-18T01:37:36.599" v="470" actId="20577"/>
          <ac:spMkLst>
            <pc:docMk/>
            <pc:sldMk cId="2176582634" sldId="299"/>
            <ac:spMk id="73" creationId="{00000000-0000-0000-0000-000000000000}"/>
          </ac:spMkLst>
        </pc:spChg>
        <pc:picChg chg="add mod">
          <ac:chgData name="Danett Pepito" userId="ddef1e2176689e9a" providerId="LiveId" clId="{B2185394-3AFD-42B2-9285-3B672C598A56}" dt="2022-03-18T01:57:59.846" v="605" actId="1076"/>
          <ac:picMkLst>
            <pc:docMk/>
            <pc:sldMk cId="2176582634" sldId="299"/>
            <ac:picMk id="3" creationId="{0651BAB5-FBE9-40DD-978B-3BF416E6BFEC}"/>
          </ac:picMkLst>
        </pc:picChg>
        <pc:picChg chg="del">
          <ac:chgData name="Danett Pepito" userId="ddef1e2176689e9a" providerId="LiveId" clId="{B2185394-3AFD-42B2-9285-3B672C598A56}" dt="2022-03-18T01:37:44.913" v="471" actId="478"/>
          <ac:picMkLst>
            <pc:docMk/>
            <pc:sldMk cId="2176582634" sldId="299"/>
            <ac:picMk id="3" creationId="{FDEB039A-6975-48A9-BB24-D54A89FF3909}"/>
          </ac:picMkLst>
        </pc:picChg>
      </pc:sldChg>
      <pc:sldChg chg="addSp delSp modSp add mod replId">
        <pc:chgData name="Danett Pepito" userId="ddef1e2176689e9a" providerId="LiveId" clId="{B2185394-3AFD-42B2-9285-3B672C598A56}" dt="2022-03-18T01:42:53.096" v="543" actId="1076"/>
        <pc:sldMkLst>
          <pc:docMk/>
          <pc:sldMk cId="1438842090" sldId="300"/>
        </pc:sldMkLst>
        <pc:spChg chg="mod">
          <ac:chgData name="Danett Pepito" userId="ddef1e2176689e9a" providerId="LiveId" clId="{B2185394-3AFD-42B2-9285-3B672C598A56}" dt="2022-03-18T01:42:48.457" v="541" actId="1076"/>
          <ac:spMkLst>
            <pc:docMk/>
            <pc:sldMk cId="1438842090" sldId="300"/>
            <ac:spMk id="78" creationId="{00000000-0000-0000-0000-000000000000}"/>
          </ac:spMkLst>
        </pc:spChg>
        <pc:graphicFrameChg chg="mod modGraphic">
          <ac:chgData name="Danett Pepito" userId="ddef1e2176689e9a" providerId="LiveId" clId="{B2185394-3AFD-42B2-9285-3B672C598A56}" dt="2022-03-18T01:42:53.096" v="543" actId="1076"/>
          <ac:graphicFrameMkLst>
            <pc:docMk/>
            <pc:sldMk cId="1438842090" sldId="300"/>
            <ac:graphicFrameMk id="79" creationId="{00000000-0000-0000-0000-000000000000}"/>
          </ac:graphicFrameMkLst>
        </pc:graphicFrameChg>
        <pc:picChg chg="del">
          <ac:chgData name="Danett Pepito" userId="ddef1e2176689e9a" providerId="LiveId" clId="{B2185394-3AFD-42B2-9285-3B672C598A56}" dt="2022-03-18T01:37:47.160" v="472" actId="478"/>
          <ac:picMkLst>
            <pc:docMk/>
            <pc:sldMk cId="1438842090" sldId="300"/>
            <ac:picMk id="3" creationId="{CBA2C6DB-C24F-428B-BE4D-1F589E06EC6A}"/>
          </ac:picMkLst>
        </pc:picChg>
        <pc:picChg chg="add mod">
          <ac:chgData name="Danett Pepito" userId="ddef1e2176689e9a" providerId="LiveId" clId="{B2185394-3AFD-42B2-9285-3B672C598A56}" dt="2022-03-18T01:42:49.644" v="542" actId="1076"/>
          <ac:picMkLst>
            <pc:docMk/>
            <pc:sldMk cId="1438842090" sldId="300"/>
            <ac:picMk id="5" creationId="{0FD0DD4E-3DE8-4E97-B409-B154AAA0B18C}"/>
          </ac:picMkLst>
        </pc:picChg>
        <pc:picChg chg="del">
          <ac:chgData name="Danett Pepito" userId="ddef1e2176689e9a" providerId="LiveId" clId="{B2185394-3AFD-42B2-9285-3B672C598A56}" dt="2022-03-18T01:37:48.207" v="473" actId="478"/>
          <ac:picMkLst>
            <pc:docMk/>
            <pc:sldMk cId="1438842090" sldId="300"/>
            <ac:picMk id="6" creationId="{C71EAB19-A9C9-43A0-83FD-E8E6F7794BD7}"/>
          </ac:picMkLst>
        </pc:picChg>
        <pc:picChg chg="add mod">
          <ac:chgData name="Danett Pepito" userId="ddef1e2176689e9a" providerId="LiveId" clId="{B2185394-3AFD-42B2-9285-3B672C598A56}" dt="2022-03-18T01:40:36.465" v="485" actId="1076"/>
          <ac:picMkLst>
            <pc:docMk/>
            <pc:sldMk cId="1438842090" sldId="300"/>
            <ac:picMk id="8" creationId="{5FE766A0-5439-4E5F-9AFC-4298A71E447D}"/>
          </ac:picMkLst>
        </pc:picChg>
      </pc:sldChg>
      <pc:sldChg chg="addSp modSp add mod">
        <pc:chgData name="Danett Pepito" userId="ddef1e2176689e9a" providerId="LiveId" clId="{B2185394-3AFD-42B2-9285-3B672C598A56}" dt="2022-03-18T01:56:52.365" v="598" actId="1076"/>
        <pc:sldMkLst>
          <pc:docMk/>
          <pc:sldMk cId="2527487919" sldId="301"/>
        </pc:sldMkLst>
        <pc:spChg chg="mod">
          <ac:chgData name="Danett Pepito" userId="ddef1e2176689e9a" providerId="LiveId" clId="{B2185394-3AFD-42B2-9285-3B672C598A56}" dt="2022-03-18T01:40:44.646" v="488" actId="20577"/>
          <ac:spMkLst>
            <pc:docMk/>
            <pc:sldMk cId="2527487919" sldId="301"/>
            <ac:spMk id="73" creationId="{00000000-0000-0000-0000-000000000000}"/>
          </ac:spMkLst>
        </pc:spChg>
        <pc:picChg chg="add mod">
          <ac:chgData name="Danett Pepito" userId="ddef1e2176689e9a" providerId="LiveId" clId="{B2185394-3AFD-42B2-9285-3B672C598A56}" dt="2022-03-18T01:56:52.365" v="598" actId="1076"/>
          <ac:picMkLst>
            <pc:docMk/>
            <pc:sldMk cId="2527487919" sldId="301"/>
            <ac:picMk id="3" creationId="{D8F9AC02-3F90-4A50-858D-DFF1DD782842}"/>
          </ac:picMkLst>
        </pc:picChg>
      </pc:sldChg>
      <pc:sldChg chg="addSp delSp modSp add mod replId">
        <pc:chgData name="Danett Pepito" userId="ddef1e2176689e9a" providerId="LiveId" clId="{B2185394-3AFD-42B2-9285-3B672C598A56}" dt="2022-03-18T01:46:56.083" v="567" actId="14100"/>
        <pc:sldMkLst>
          <pc:docMk/>
          <pc:sldMk cId="1373800447" sldId="302"/>
        </pc:sldMkLst>
        <pc:spChg chg="mod">
          <ac:chgData name="Danett Pepito" userId="ddef1e2176689e9a" providerId="LiveId" clId="{B2185394-3AFD-42B2-9285-3B672C598A56}" dt="2022-03-18T01:45:44.244" v="547" actId="1076"/>
          <ac:spMkLst>
            <pc:docMk/>
            <pc:sldMk cId="1373800447" sldId="302"/>
            <ac:spMk id="78" creationId="{00000000-0000-0000-0000-000000000000}"/>
          </ac:spMkLst>
        </pc:spChg>
        <pc:graphicFrameChg chg="mod modGraphic">
          <ac:chgData name="Danett Pepito" userId="ddef1e2176689e9a" providerId="LiveId" clId="{B2185394-3AFD-42B2-9285-3B672C598A56}" dt="2022-03-18T01:46:50.388" v="565" actId="14734"/>
          <ac:graphicFrameMkLst>
            <pc:docMk/>
            <pc:sldMk cId="1373800447" sldId="302"/>
            <ac:graphicFrameMk id="79" creationId="{00000000-0000-0000-0000-000000000000}"/>
          </ac:graphicFrameMkLst>
        </pc:graphicFrameChg>
        <pc:picChg chg="add mod">
          <ac:chgData name="Danett Pepito" userId="ddef1e2176689e9a" providerId="LiveId" clId="{B2185394-3AFD-42B2-9285-3B672C598A56}" dt="2022-03-18T01:46:56.083" v="567" actId="14100"/>
          <ac:picMkLst>
            <pc:docMk/>
            <pc:sldMk cId="1373800447" sldId="302"/>
            <ac:picMk id="3" creationId="{7C08DA6A-7C57-4563-A9FF-22CB0BA34733}"/>
          </ac:picMkLst>
        </pc:picChg>
        <pc:picChg chg="del">
          <ac:chgData name="Danett Pepito" userId="ddef1e2176689e9a" providerId="LiveId" clId="{B2185394-3AFD-42B2-9285-3B672C598A56}" dt="2022-03-18T01:41:01.446" v="491" actId="478"/>
          <ac:picMkLst>
            <pc:docMk/>
            <pc:sldMk cId="1373800447" sldId="302"/>
            <ac:picMk id="5" creationId="{0FD0DD4E-3DE8-4E97-B409-B154AAA0B18C}"/>
          </ac:picMkLst>
        </pc:picChg>
        <pc:picChg chg="add mod">
          <ac:chgData name="Danett Pepito" userId="ddef1e2176689e9a" providerId="LiveId" clId="{B2185394-3AFD-42B2-9285-3B672C598A56}" dt="2022-03-18T01:46:23.957" v="560" actId="1076"/>
          <ac:picMkLst>
            <pc:docMk/>
            <pc:sldMk cId="1373800447" sldId="302"/>
            <ac:picMk id="7" creationId="{4C7DE243-0C7E-456B-AEC0-5F9D0EFFE7B3}"/>
          </ac:picMkLst>
        </pc:picChg>
        <pc:picChg chg="del">
          <ac:chgData name="Danett Pepito" userId="ddef1e2176689e9a" providerId="LiveId" clId="{B2185394-3AFD-42B2-9285-3B672C598A56}" dt="2022-03-18T01:41:02.562" v="492" actId="478"/>
          <ac:picMkLst>
            <pc:docMk/>
            <pc:sldMk cId="1373800447" sldId="302"/>
            <ac:picMk id="8" creationId="{5FE766A0-5439-4E5F-9AFC-4298A71E447D}"/>
          </ac:picMkLst>
        </pc:picChg>
      </pc:sldChg>
      <pc:sldChg chg="addSp modSp add mod">
        <pc:chgData name="Danett Pepito" userId="ddef1e2176689e9a" providerId="LiveId" clId="{B2185394-3AFD-42B2-9285-3B672C598A56}" dt="2022-03-18T01:57:35.269" v="602" actId="14100"/>
        <pc:sldMkLst>
          <pc:docMk/>
          <pc:sldMk cId="524099565" sldId="303"/>
        </pc:sldMkLst>
        <pc:spChg chg="mod">
          <ac:chgData name="Danett Pepito" userId="ddef1e2176689e9a" providerId="LiveId" clId="{B2185394-3AFD-42B2-9285-3B672C598A56}" dt="2022-03-18T01:47:04.318" v="570" actId="20577"/>
          <ac:spMkLst>
            <pc:docMk/>
            <pc:sldMk cId="524099565" sldId="303"/>
            <ac:spMk id="73" creationId="{00000000-0000-0000-0000-000000000000}"/>
          </ac:spMkLst>
        </pc:spChg>
        <pc:picChg chg="add mod">
          <ac:chgData name="Danett Pepito" userId="ddef1e2176689e9a" providerId="LiveId" clId="{B2185394-3AFD-42B2-9285-3B672C598A56}" dt="2022-03-18T01:57:35.269" v="602" actId="14100"/>
          <ac:picMkLst>
            <pc:docMk/>
            <pc:sldMk cId="524099565" sldId="303"/>
            <ac:picMk id="3" creationId="{C3AB372D-E51D-4011-82E9-478AB76B0259}"/>
          </ac:picMkLst>
        </pc:picChg>
      </pc:sldChg>
      <pc:sldChg chg="addSp delSp modSp add mod replId">
        <pc:chgData name="Danett Pepito" userId="ddef1e2176689e9a" providerId="LiveId" clId="{B2185394-3AFD-42B2-9285-3B672C598A56}" dt="2022-03-18T01:49:51.430" v="595" actId="1076"/>
        <pc:sldMkLst>
          <pc:docMk/>
          <pc:sldMk cId="87919818" sldId="304"/>
        </pc:sldMkLst>
        <pc:spChg chg="mod">
          <ac:chgData name="Danett Pepito" userId="ddef1e2176689e9a" providerId="LiveId" clId="{B2185394-3AFD-42B2-9285-3B672C598A56}" dt="2022-03-18T01:47:08.064" v="572" actId="20577"/>
          <ac:spMkLst>
            <pc:docMk/>
            <pc:sldMk cId="87919818" sldId="304"/>
            <ac:spMk id="78" creationId="{00000000-0000-0000-0000-000000000000}"/>
          </ac:spMkLst>
        </pc:spChg>
        <pc:graphicFrameChg chg="mod modGraphic">
          <ac:chgData name="Danett Pepito" userId="ddef1e2176689e9a" providerId="LiveId" clId="{B2185394-3AFD-42B2-9285-3B672C598A56}" dt="2022-03-18T01:49:51.430" v="595" actId="1076"/>
          <ac:graphicFrameMkLst>
            <pc:docMk/>
            <pc:sldMk cId="87919818" sldId="304"/>
            <ac:graphicFrameMk id="79" creationId="{00000000-0000-0000-0000-000000000000}"/>
          </ac:graphicFrameMkLst>
        </pc:graphicFrameChg>
        <pc:picChg chg="del">
          <ac:chgData name="Danett Pepito" userId="ddef1e2176689e9a" providerId="LiveId" clId="{B2185394-3AFD-42B2-9285-3B672C598A56}" dt="2022-03-18T01:47:18.272" v="573" actId="478"/>
          <ac:picMkLst>
            <pc:docMk/>
            <pc:sldMk cId="87919818" sldId="304"/>
            <ac:picMk id="3" creationId="{7C08DA6A-7C57-4563-A9FF-22CB0BA34733}"/>
          </ac:picMkLst>
        </pc:picChg>
        <pc:picChg chg="add mod">
          <ac:chgData name="Danett Pepito" userId="ddef1e2176689e9a" providerId="LiveId" clId="{B2185394-3AFD-42B2-9285-3B672C598A56}" dt="2022-03-18T01:48:24.443" v="580" actId="1076"/>
          <ac:picMkLst>
            <pc:docMk/>
            <pc:sldMk cId="87919818" sldId="304"/>
            <ac:picMk id="5" creationId="{4CF65097-82E2-4B5C-A0D9-042157485D25}"/>
          </ac:picMkLst>
        </pc:picChg>
        <pc:picChg chg="del">
          <ac:chgData name="Danett Pepito" userId="ddef1e2176689e9a" providerId="LiveId" clId="{B2185394-3AFD-42B2-9285-3B672C598A56}" dt="2022-03-18T01:47:19.351" v="574" actId="478"/>
          <ac:picMkLst>
            <pc:docMk/>
            <pc:sldMk cId="87919818" sldId="304"/>
            <ac:picMk id="7" creationId="{4C7DE243-0C7E-456B-AEC0-5F9D0EFFE7B3}"/>
          </ac:picMkLst>
        </pc:picChg>
        <pc:picChg chg="add mod">
          <ac:chgData name="Danett Pepito" userId="ddef1e2176689e9a" providerId="LiveId" clId="{B2185394-3AFD-42B2-9285-3B672C598A56}" dt="2022-03-18T01:49:01.167" v="582" actId="1076"/>
          <ac:picMkLst>
            <pc:docMk/>
            <pc:sldMk cId="87919818" sldId="304"/>
            <ac:picMk id="8" creationId="{C693F0DE-5C85-4EB7-880A-519CB6F5813F}"/>
          </ac:picMkLst>
        </pc:picChg>
      </pc:sldChg>
      <pc:sldChg chg="delSp modSp add mod">
        <pc:chgData name="Danett Pepito" userId="ddef1e2176689e9a" providerId="LiveId" clId="{B2185394-3AFD-42B2-9285-3B672C598A56}" dt="2022-03-18T02:05:16.286" v="740" actId="478"/>
        <pc:sldMkLst>
          <pc:docMk/>
          <pc:sldMk cId="2668271614" sldId="305"/>
        </pc:sldMkLst>
        <pc:spChg chg="mod">
          <ac:chgData name="Danett Pepito" userId="ddef1e2176689e9a" providerId="LiveId" clId="{B2185394-3AFD-42B2-9285-3B672C598A56}" dt="2022-03-18T02:05:15.106" v="739" actId="20577"/>
          <ac:spMkLst>
            <pc:docMk/>
            <pc:sldMk cId="2668271614" sldId="305"/>
            <ac:spMk id="73" creationId="{00000000-0000-0000-0000-000000000000}"/>
          </ac:spMkLst>
        </pc:spChg>
        <pc:picChg chg="del">
          <ac:chgData name="Danett Pepito" userId="ddef1e2176689e9a" providerId="LiveId" clId="{B2185394-3AFD-42B2-9285-3B672C598A56}" dt="2022-03-18T02:05:16.286" v="740" actId="478"/>
          <ac:picMkLst>
            <pc:docMk/>
            <pc:sldMk cId="2668271614" sldId="305"/>
            <ac:picMk id="4" creationId="{302C65D9-1B88-4505-A39D-C2987CA70AEA}"/>
          </ac:picMkLst>
        </pc:picChg>
      </pc:sldChg>
      <pc:sldChg chg="delSp modSp add mod replId">
        <pc:chgData name="Danett Pepito" userId="ddef1e2176689e9a" providerId="LiveId" clId="{B2185394-3AFD-42B2-9285-3B672C598A56}" dt="2022-03-18T02:05:22.760" v="744" actId="478"/>
        <pc:sldMkLst>
          <pc:docMk/>
          <pc:sldMk cId="3510681486" sldId="306"/>
        </pc:sldMkLst>
        <pc:spChg chg="mod">
          <ac:chgData name="Danett Pepito" userId="ddef1e2176689e9a" providerId="LiveId" clId="{B2185394-3AFD-42B2-9285-3B672C598A56}" dt="2022-03-18T02:05:19.168" v="742" actId="20577"/>
          <ac:spMkLst>
            <pc:docMk/>
            <pc:sldMk cId="3510681486" sldId="306"/>
            <ac:spMk id="78" creationId="{00000000-0000-0000-0000-000000000000}"/>
          </ac:spMkLst>
        </pc:spChg>
        <pc:picChg chg="del">
          <ac:chgData name="Danett Pepito" userId="ddef1e2176689e9a" providerId="LiveId" clId="{B2185394-3AFD-42B2-9285-3B672C598A56}" dt="2022-03-18T02:05:20.966" v="743" actId="478"/>
          <ac:picMkLst>
            <pc:docMk/>
            <pc:sldMk cId="3510681486" sldId="306"/>
            <ac:picMk id="3" creationId="{96D42F30-FC74-471E-BF44-DB20B32C0463}"/>
          </ac:picMkLst>
        </pc:picChg>
        <pc:picChg chg="del">
          <ac:chgData name="Danett Pepito" userId="ddef1e2176689e9a" providerId="LiveId" clId="{B2185394-3AFD-42B2-9285-3B672C598A56}" dt="2022-03-18T02:05:22.760" v="744" actId="478"/>
          <ac:picMkLst>
            <pc:docMk/>
            <pc:sldMk cId="3510681486" sldId="306"/>
            <ac:picMk id="8" creationId="{D2797270-CC33-45E8-8021-5F45347D4FF7}"/>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ac10fef63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ac10fef63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343635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1137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216256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956095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124703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717969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91581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214100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456661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99576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ac10fef63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ac10fef63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292437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669507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95484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34854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094134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986377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261567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847385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432320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0631354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90266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ac10fef634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ac10fef634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Paste screenshots of your initial Trello board / task decomposition on this slide.  If you have a long list, you might need to break it up into several columns.  Delete this instruction when you are done.</a:t>
            </a:r>
            <a:endParaRPr/>
          </a:p>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427435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1429263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ac10fef634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ac10fef634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Your version control evidence should go here.  This could be in the form of annotated screenshots which show you you managed this process or you could make a brief screencast explaining how you implemented version control.</a:t>
            </a:r>
            <a:endParaRPr/>
          </a:p>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ac10fef634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ac10fef634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Your version control evidence should go here.  This could be in the form of annotated screenshots which show you you managed this process or you could make a brief screencast explaining how you implemented version control.</a:t>
            </a: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51195958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ac10fef634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ac10fef634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Your version control evidence should go here.  This could be in the form of annotated screenshots which show you you managed this process or you could make a brief screencast explaining how you implemented version control.</a:t>
            </a: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381584375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ac10fef634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ac10fef634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Discusses how the information from planning, testing and trialling of components assisted in the development of a high-quality outcome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780488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40489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337074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03399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3" name="Picture 2">
            <a:extLst>
              <a:ext uri="{FF2B5EF4-FFF2-40B4-BE49-F238E27FC236}">
                <a16:creationId xmlns:a16="http://schemas.microsoft.com/office/drawing/2014/main" id="{1A116A5F-5E16-41FF-87B6-5D7F2072BECA}"/>
              </a:ext>
            </a:extLst>
          </p:cNvPr>
          <p:cNvPicPr>
            <a:picLocks noChangeAspect="1"/>
          </p:cNvPicPr>
          <p:nvPr/>
        </p:nvPicPr>
        <p:blipFill>
          <a:blip r:embed="rId3"/>
          <a:stretch>
            <a:fillRect/>
          </a:stretch>
        </p:blipFill>
        <p:spPr>
          <a:xfrm>
            <a:off x="0" y="0"/>
            <a:ext cx="9144000" cy="5135562"/>
          </a:xfrm>
          <a:prstGeom prst="rect">
            <a:avLst/>
          </a:prstGeom>
        </p:spPr>
      </p:pic>
      <p:sp>
        <p:nvSpPr>
          <p:cNvPr id="54" name="Google Shape;54;p13"/>
          <p:cNvSpPr txBox="1">
            <a:spLocks noGrp="1"/>
          </p:cNvSpPr>
          <p:nvPr>
            <p:ph type="title"/>
          </p:nvPr>
        </p:nvSpPr>
        <p:spPr>
          <a:xfrm>
            <a:off x="311700" y="4052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Avenir Next LT Pro" panose="020B0504020202020204" pitchFamily="34" charset="0"/>
              </a:rPr>
              <a:t>D’s Nuts Chatbot</a:t>
            </a:r>
            <a:endParaRPr dirty="0">
              <a:latin typeface="Avenir Next LT Pro" panose="020B0504020202020204" pitchFamily="34" charset="0"/>
            </a:endParaRPr>
          </a:p>
        </p:txBody>
      </p:sp>
      <p:sp>
        <p:nvSpPr>
          <p:cNvPr id="55" name="Google Shape;55;p13"/>
          <p:cNvSpPr txBox="1">
            <a:spLocks noGrp="1"/>
          </p:cNvSpPr>
          <p:nvPr>
            <p:ph type="body" idx="1"/>
          </p:nvPr>
        </p:nvSpPr>
        <p:spPr>
          <a:xfrm>
            <a:off x="311700" y="1152475"/>
            <a:ext cx="8520600" cy="1750800"/>
          </a:xfrm>
          <a:prstGeom prst="rect">
            <a:avLst/>
          </a:prstGeom>
          <a:noFill/>
          <a:ln w="28575" cap="flat" cmpd="sng">
            <a:solidFill>
              <a:srgbClr val="E6BFB8"/>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2000" b="1" dirty="0">
                <a:solidFill>
                  <a:srgbClr val="E1AEA3"/>
                </a:solidFill>
                <a:latin typeface="Avenir Next LT Pro" panose="020B0504020202020204" pitchFamily="34" charset="0"/>
              </a:rPr>
              <a:t>Link to github Repository: </a:t>
            </a:r>
            <a:endParaRPr sz="2000" b="1" dirty="0">
              <a:solidFill>
                <a:srgbClr val="E1AEA3"/>
              </a:solidFill>
              <a:latin typeface="Avenir Next LT Pro" panose="020B0504020202020204" pitchFamily="34" charset="0"/>
            </a:endParaRPr>
          </a:p>
          <a:p>
            <a:pPr marL="0" lvl="0" indent="0" algn="l" rtl="0">
              <a:lnSpc>
                <a:spcPct val="100000"/>
              </a:lnSpc>
              <a:spcBef>
                <a:spcPts val="0"/>
              </a:spcBef>
              <a:spcAft>
                <a:spcPts val="0"/>
              </a:spcAft>
              <a:buClr>
                <a:schemeClr val="dk1"/>
              </a:buClr>
              <a:buSzPts val="1100"/>
              <a:buFont typeface="Arial"/>
              <a:buNone/>
            </a:pPr>
            <a:endParaRPr sz="2000" dirty="0">
              <a:solidFill>
                <a:srgbClr val="E1AEA3"/>
              </a:solidFill>
              <a:latin typeface="Avenir Next LT Pro" panose="020B0504020202020204" pitchFamily="34" charset="0"/>
            </a:endParaRPr>
          </a:p>
          <a:p>
            <a:pPr marL="0" lvl="0" indent="0" algn="l" rtl="0">
              <a:lnSpc>
                <a:spcPct val="100000"/>
              </a:lnSpc>
              <a:spcBef>
                <a:spcPts val="0"/>
              </a:spcBef>
              <a:spcAft>
                <a:spcPts val="0"/>
              </a:spcAft>
              <a:buClr>
                <a:schemeClr val="dk1"/>
              </a:buClr>
              <a:buSzPts val="1100"/>
              <a:buFont typeface="Arial"/>
              <a:buNone/>
            </a:pPr>
            <a:r>
              <a:rPr lang="en" sz="2000" b="1" dirty="0">
                <a:solidFill>
                  <a:srgbClr val="E1AEA3"/>
                </a:solidFill>
                <a:latin typeface="Avenir Next LT Pro" panose="020B0504020202020204" pitchFamily="34" charset="0"/>
              </a:rPr>
              <a:t>Links to trello board / project management tools:</a:t>
            </a:r>
            <a:endParaRPr sz="2000" dirty="0">
              <a:solidFill>
                <a:srgbClr val="E1AEA3"/>
              </a:solidFill>
              <a:latin typeface="Avenir Next LT Pro" panose="020B0504020202020204" pitchFamily="34" charset="0"/>
            </a:endParaRPr>
          </a:p>
        </p:txBody>
      </p:sp>
      <p:graphicFrame>
        <p:nvGraphicFramePr>
          <p:cNvPr id="56" name="Google Shape;56;p13"/>
          <p:cNvGraphicFramePr/>
          <p:nvPr>
            <p:extLst>
              <p:ext uri="{D42A27DB-BD31-4B8C-83A1-F6EECF244321}">
                <p14:modId xmlns:p14="http://schemas.microsoft.com/office/powerpoint/2010/main" val="2244006644"/>
              </p:ext>
            </p:extLst>
          </p:nvPr>
        </p:nvGraphicFramePr>
        <p:xfrm>
          <a:off x="311700" y="3077800"/>
          <a:ext cx="8520600" cy="1504252"/>
        </p:xfrm>
        <a:graphic>
          <a:graphicData uri="http://schemas.openxmlformats.org/drawingml/2006/table">
            <a:tbl>
              <a:tblPr>
                <a:noFill/>
                <a:tableStyleId>{56C92C04-FC64-471A-B484-8783DC983824}</a:tableStyleId>
              </a:tblPr>
              <a:tblGrid>
                <a:gridCol w="8520600">
                  <a:extLst>
                    <a:ext uri="{9D8B030D-6E8A-4147-A177-3AD203B41FA5}">
                      <a16:colId xmlns:a16="http://schemas.microsoft.com/office/drawing/2014/main" val="20000"/>
                    </a:ext>
                  </a:extLst>
                </a:gridCol>
              </a:tblGrid>
              <a:tr h="1495600">
                <a:tc>
                  <a:txBody>
                    <a:bodyPr/>
                    <a:lstStyle/>
                    <a:p>
                      <a:pPr marL="0" lvl="0" indent="0" algn="l" rtl="0">
                        <a:lnSpc>
                          <a:spcPct val="115000"/>
                        </a:lnSpc>
                        <a:spcBef>
                          <a:spcPts val="0"/>
                        </a:spcBef>
                        <a:spcAft>
                          <a:spcPts val="0"/>
                        </a:spcAft>
                        <a:buNone/>
                      </a:pPr>
                      <a:r>
                        <a:rPr lang="en" sz="2000" b="1" i="1" dirty="0">
                          <a:solidFill>
                            <a:srgbClr val="E1AEA3"/>
                          </a:solidFill>
                          <a:latin typeface="Avenir Next LT Pro" panose="020B0504020202020204" pitchFamily="34" charset="0"/>
                        </a:rPr>
                        <a:t>You MUST provide evidence showing how the problem has been decomposed, how the components have been developed and trialled, and of how they have been assembled and tested to create a final, working outcome.</a:t>
                      </a:r>
                      <a:endParaRPr sz="2000" b="1" i="1" dirty="0">
                        <a:solidFill>
                          <a:srgbClr val="E1AEA3"/>
                        </a:solidFill>
                        <a:latin typeface="Avenir Next LT Pro" panose="020B0504020202020204" pitchFamily="34" charset="0"/>
                      </a:endParaRPr>
                    </a:p>
                  </a:txBody>
                  <a:tcPr marL="63500" marR="63500" marT="63500" marB="63500">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7E71BBA-192B-4973-9443-5E59B5128A45}"/>
              </a:ext>
            </a:extLst>
          </p:cNvPr>
          <p:cNvPicPr>
            <a:picLocks noChangeAspect="1"/>
          </p:cNvPicPr>
          <p:nvPr/>
        </p:nvPicPr>
        <p:blipFill>
          <a:blip r:embed="rId2"/>
          <a:stretch>
            <a:fillRect/>
          </a:stretch>
        </p:blipFill>
        <p:spPr>
          <a:xfrm>
            <a:off x="0" y="0"/>
            <a:ext cx="9144000" cy="5143499"/>
          </a:xfrm>
          <a:prstGeom prst="rect">
            <a:avLst/>
          </a:prstGeom>
        </p:spPr>
      </p:pic>
      <p:sp>
        <p:nvSpPr>
          <p:cNvPr id="2" name="Title 1">
            <a:extLst>
              <a:ext uri="{FF2B5EF4-FFF2-40B4-BE49-F238E27FC236}">
                <a16:creationId xmlns:a16="http://schemas.microsoft.com/office/drawing/2014/main" id="{5912979F-6922-40FD-B6E0-0506FA25714D}"/>
              </a:ext>
            </a:extLst>
          </p:cNvPr>
          <p:cNvSpPr>
            <a:spLocks noGrp="1"/>
          </p:cNvSpPr>
          <p:nvPr>
            <p:ph type="title"/>
          </p:nvPr>
        </p:nvSpPr>
        <p:spPr>
          <a:xfrm>
            <a:off x="426000" y="445025"/>
            <a:ext cx="8520600" cy="572700"/>
          </a:xfrm>
        </p:spPr>
        <p:txBody>
          <a:bodyPr/>
          <a:lstStyle/>
          <a:p>
            <a:r>
              <a:rPr lang="en-US" b="1" dirty="0">
                <a:latin typeface="Avenir Next LT Pro" panose="020B0504020202020204" pitchFamily="34" charset="0"/>
              </a:rPr>
              <a:t>Implication 3 - Functionality</a:t>
            </a:r>
            <a:endParaRPr lang="en-NZ" b="1" dirty="0">
              <a:latin typeface="Avenir Next LT Pro" panose="020B0504020202020204" pitchFamily="34" charset="0"/>
            </a:endParaRPr>
          </a:p>
        </p:txBody>
      </p:sp>
      <p:sp>
        <p:nvSpPr>
          <p:cNvPr id="3" name="Text Placeholder 2">
            <a:extLst>
              <a:ext uri="{FF2B5EF4-FFF2-40B4-BE49-F238E27FC236}">
                <a16:creationId xmlns:a16="http://schemas.microsoft.com/office/drawing/2014/main" id="{1EB42CE1-67BF-466B-8C2C-7F21A8892B1E}"/>
              </a:ext>
            </a:extLst>
          </p:cNvPr>
          <p:cNvSpPr>
            <a:spLocks noGrp="1"/>
          </p:cNvSpPr>
          <p:nvPr>
            <p:ph type="body" idx="1"/>
          </p:nvPr>
        </p:nvSpPr>
        <p:spPr/>
        <p:txBody>
          <a:bodyPr/>
          <a:lstStyle/>
          <a:p>
            <a:pPr marL="114300" indent="0">
              <a:buNone/>
            </a:pPr>
            <a:r>
              <a:rPr lang="en-US" u="sng" dirty="0">
                <a:solidFill>
                  <a:schemeClr val="tx1"/>
                </a:solidFill>
                <a:latin typeface="Avenir Next LT Pro" panose="020B0504020202020204" pitchFamily="34" charset="0"/>
              </a:rPr>
              <a:t>Explain why it needs to be considered:</a:t>
            </a:r>
            <a:endParaRPr lang="en-US" dirty="0">
              <a:solidFill>
                <a:schemeClr val="tx1"/>
              </a:solidFill>
              <a:latin typeface="Avenir Next LT Pro" panose="020B0504020202020204" pitchFamily="34" charset="0"/>
            </a:endParaRPr>
          </a:p>
          <a:p>
            <a:pPr marL="114300" indent="0">
              <a:buNone/>
            </a:pPr>
            <a:r>
              <a:rPr lang="en-US" dirty="0">
                <a:solidFill>
                  <a:schemeClr val="tx1"/>
                </a:solidFill>
                <a:latin typeface="Avenir Next LT Pro" panose="020B0504020202020204" pitchFamily="34" charset="0"/>
              </a:rPr>
              <a:t>This implication needs to be considered because it ensures that my program performs as it should. In doing so, it helps users meet their goals and needs effectively. If the program crashes or gives incorrect output, user will become frustrated. Programs that don’t work correctly are of limited use and in real life</a:t>
            </a:r>
            <a:r>
              <a:rPr lang="en-US">
                <a:solidFill>
                  <a:schemeClr val="tx1"/>
                </a:solidFill>
                <a:latin typeface="Avenir Next LT Pro" panose="020B0504020202020204" pitchFamily="34" charset="0"/>
              </a:rPr>
              <a:t>, if a program </a:t>
            </a:r>
            <a:r>
              <a:rPr lang="en-US" dirty="0">
                <a:solidFill>
                  <a:schemeClr val="tx1"/>
                </a:solidFill>
                <a:latin typeface="Avenir Next LT Pro" panose="020B0504020202020204" pitchFamily="34" charset="0"/>
              </a:rPr>
              <a:t>does not function it could cause harm and/or damage the reputation if the developer.</a:t>
            </a:r>
          </a:p>
          <a:p>
            <a:pPr marL="114300" indent="0">
              <a:buNone/>
            </a:pPr>
            <a:endParaRPr lang="en-US" u="sng" dirty="0">
              <a:solidFill>
                <a:schemeClr val="tx1"/>
              </a:solidFill>
              <a:latin typeface="Avenir Next LT Pro" panose="020B0504020202020204" pitchFamily="34" charset="0"/>
            </a:endParaRPr>
          </a:p>
          <a:p>
            <a:pPr marL="114300" indent="0">
              <a:buNone/>
            </a:pPr>
            <a:endParaRPr lang="en-US" u="sng" dirty="0">
              <a:solidFill>
                <a:schemeClr val="tx1"/>
              </a:solidFill>
              <a:latin typeface="Avenir Next LT Pro" panose="020B0504020202020204" pitchFamily="34" charset="0"/>
            </a:endParaRPr>
          </a:p>
          <a:p>
            <a:pPr marL="114300" indent="0">
              <a:buNone/>
            </a:pPr>
            <a:endParaRPr lang="en-NZ" u="sng" dirty="0">
              <a:solidFill>
                <a:schemeClr val="tx1"/>
              </a:solidFill>
              <a:latin typeface="Avenir Next LT Pro" panose="020B0504020202020204" pitchFamily="34" charset="0"/>
            </a:endParaRPr>
          </a:p>
        </p:txBody>
      </p:sp>
    </p:spTree>
    <p:extLst>
      <p:ext uri="{BB962C8B-B14F-4D97-AF65-F5344CB8AC3E}">
        <p14:creationId xmlns:p14="http://schemas.microsoft.com/office/powerpoint/2010/main" val="39554496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A78839B-B53C-4672-B264-DBDBD5E691AC}"/>
              </a:ext>
            </a:extLst>
          </p:cNvPr>
          <p:cNvPicPr>
            <a:picLocks noChangeAspect="1"/>
          </p:cNvPicPr>
          <p:nvPr/>
        </p:nvPicPr>
        <p:blipFill>
          <a:blip r:embed="rId2"/>
          <a:stretch>
            <a:fillRect/>
          </a:stretch>
        </p:blipFill>
        <p:spPr>
          <a:xfrm>
            <a:off x="9217" y="0"/>
            <a:ext cx="9125566" cy="5143500"/>
          </a:xfrm>
          <a:prstGeom prst="rect">
            <a:avLst/>
          </a:prstGeom>
        </p:spPr>
      </p:pic>
      <p:sp>
        <p:nvSpPr>
          <p:cNvPr id="2" name="Title 1">
            <a:extLst>
              <a:ext uri="{FF2B5EF4-FFF2-40B4-BE49-F238E27FC236}">
                <a16:creationId xmlns:a16="http://schemas.microsoft.com/office/drawing/2014/main" id="{5912979F-6922-40FD-B6E0-0506FA25714D}"/>
              </a:ext>
            </a:extLst>
          </p:cNvPr>
          <p:cNvSpPr>
            <a:spLocks noGrp="1"/>
          </p:cNvSpPr>
          <p:nvPr>
            <p:ph type="title"/>
          </p:nvPr>
        </p:nvSpPr>
        <p:spPr>
          <a:xfrm>
            <a:off x="426000" y="445025"/>
            <a:ext cx="8520600" cy="572700"/>
          </a:xfrm>
        </p:spPr>
        <p:txBody>
          <a:bodyPr/>
          <a:lstStyle/>
          <a:p>
            <a:r>
              <a:rPr lang="en-US" b="1" dirty="0">
                <a:solidFill>
                  <a:schemeClr val="tx1"/>
                </a:solidFill>
                <a:latin typeface="Avenir Next LT Pro" panose="020B0504020202020204" pitchFamily="34" charset="0"/>
              </a:rPr>
              <a:t>Implication 3 - Functionality</a:t>
            </a:r>
            <a:endParaRPr lang="en-NZ" b="1" dirty="0">
              <a:solidFill>
                <a:schemeClr val="tx1"/>
              </a:solidFill>
              <a:latin typeface="Avenir Next LT Pro" panose="020B0504020202020204" pitchFamily="34" charset="0"/>
            </a:endParaRPr>
          </a:p>
        </p:txBody>
      </p:sp>
      <p:sp>
        <p:nvSpPr>
          <p:cNvPr id="3" name="Text Placeholder 2">
            <a:extLst>
              <a:ext uri="{FF2B5EF4-FFF2-40B4-BE49-F238E27FC236}">
                <a16:creationId xmlns:a16="http://schemas.microsoft.com/office/drawing/2014/main" id="{1EB42CE1-67BF-466B-8C2C-7F21A8892B1E}"/>
              </a:ext>
            </a:extLst>
          </p:cNvPr>
          <p:cNvSpPr>
            <a:spLocks noGrp="1"/>
          </p:cNvSpPr>
          <p:nvPr>
            <p:ph type="body" idx="1"/>
          </p:nvPr>
        </p:nvSpPr>
        <p:spPr/>
        <p:txBody>
          <a:bodyPr/>
          <a:lstStyle/>
          <a:p>
            <a:pPr marL="114300" indent="0">
              <a:buNone/>
            </a:pPr>
            <a:r>
              <a:rPr lang="en-US" u="sng" dirty="0">
                <a:solidFill>
                  <a:schemeClr val="tx1"/>
                </a:solidFill>
                <a:latin typeface="Avenir Next LT Pro" panose="020B0504020202020204" pitchFamily="34" charset="0"/>
              </a:rPr>
              <a:t>Explain how you plan to address the implication:</a:t>
            </a:r>
          </a:p>
          <a:p>
            <a:pPr marL="114300" indent="0">
              <a:buNone/>
            </a:pPr>
            <a:r>
              <a:rPr lang="en-US" dirty="0">
                <a:solidFill>
                  <a:schemeClr val="tx1"/>
                </a:solidFill>
                <a:latin typeface="Avenir Next LT Pro" panose="020B0504020202020204" pitchFamily="34" charset="0"/>
              </a:rPr>
              <a:t>I plan to address this implication by doing functionality testing throughout the development of my program; I will do this by testing the bot from a customer’s point of view, or by getting a family and/or friend to test it. This includes testing each component of the program individually as well as testing the whole (main) program as a whole.</a:t>
            </a:r>
          </a:p>
          <a:p>
            <a:pPr marL="114300" indent="0">
              <a:buNone/>
            </a:pPr>
            <a:endParaRPr lang="en-US" dirty="0">
              <a:solidFill>
                <a:schemeClr val="tx1"/>
              </a:solidFill>
              <a:latin typeface="Avenir Next LT Pro" panose="020B0504020202020204" pitchFamily="34" charset="0"/>
            </a:endParaRPr>
          </a:p>
          <a:p>
            <a:pPr marL="114300" indent="0">
              <a:buNone/>
            </a:pPr>
            <a:endParaRPr lang="en-NZ" u="sng" dirty="0">
              <a:solidFill>
                <a:schemeClr val="tx1"/>
              </a:solidFill>
              <a:latin typeface="Avenir Next LT Pro" panose="020B0504020202020204" pitchFamily="34" charset="0"/>
            </a:endParaRPr>
          </a:p>
        </p:txBody>
      </p:sp>
    </p:spTree>
    <p:extLst>
      <p:ext uri="{BB962C8B-B14F-4D97-AF65-F5344CB8AC3E}">
        <p14:creationId xmlns:p14="http://schemas.microsoft.com/office/powerpoint/2010/main" val="14155810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66"/>
        <p:cNvGrpSpPr/>
        <p:nvPr/>
      </p:nvGrpSpPr>
      <p:grpSpPr>
        <a:xfrm>
          <a:off x="0" y="0"/>
          <a:ext cx="0" cy="0"/>
          <a:chOff x="0" y="0"/>
          <a:chExt cx="0" cy="0"/>
        </a:xfrm>
      </p:grpSpPr>
      <p:pic>
        <p:nvPicPr>
          <p:cNvPr id="10" name="Picture 9">
            <a:extLst>
              <a:ext uri="{FF2B5EF4-FFF2-40B4-BE49-F238E27FC236}">
                <a16:creationId xmlns:a16="http://schemas.microsoft.com/office/drawing/2014/main" id="{A3AC6218-7604-4599-8C53-D89C1A4677B3}"/>
              </a:ext>
            </a:extLst>
          </p:cNvPr>
          <p:cNvPicPr>
            <a:picLocks noChangeAspect="1"/>
          </p:cNvPicPr>
          <p:nvPr/>
        </p:nvPicPr>
        <p:blipFill>
          <a:blip r:embed="rId3"/>
          <a:stretch>
            <a:fillRect/>
          </a:stretch>
        </p:blipFill>
        <p:spPr>
          <a:xfrm>
            <a:off x="0" y="7937"/>
            <a:ext cx="9144000" cy="5127625"/>
          </a:xfrm>
          <a:prstGeom prst="rect">
            <a:avLst/>
          </a:prstGeom>
        </p:spPr>
      </p:pic>
      <p:sp>
        <p:nvSpPr>
          <p:cNvPr id="67" name="Google Shape;67;p15"/>
          <p:cNvSpPr txBox="1">
            <a:spLocks noGrp="1"/>
          </p:cNvSpPr>
          <p:nvPr>
            <p:ph type="title"/>
          </p:nvPr>
        </p:nvSpPr>
        <p:spPr>
          <a:xfrm>
            <a:off x="3013350" y="7937"/>
            <a:ext cx="31173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Decomposition</a:t>
            </a:r>
            <a:endParaRPr b="1" dirty="0">
              <a:latin typeface="Avenir Next LT Pro" panose="020B0504020202020204" pitchFamily="34" charset="0"/>
            </a:endParaRPr>
          </a:p>
        </p:txBody>
      </p:sp>
      <p:pic>
        <p:nvPicPr>
          <p:cNvPr id="5" name="Picture 4">
            <a:extLst>
              <a:ext uri="{FF2B5EF4-FFF2-40B4-BE49-F238E27FC236}">
                <a16:creationId xmlns:a16="http://schemas.microsoft.com/office/drawing/2014/main" id="{E1E9593F-A1AA-4B47-AE3C-AB8581B73A1A}"/>
              </a:ext>
            </a:extLst>
          </p:cNvPr>
          <p:cNvPicPr>
            <a:picLocks noChangeAspect="1"/>
          </p:cNvPicPr>
          <p:nvPr/>
        </p:nvPicPr>
        <p:blipFill>
          <a:blip r:embed="rId4"/>
          <a:stretch>
            <a:fillRect/>
          </a:stretch>
        </p:blipFill>
        <p:spPr>
          <a:xfrm>
            <a:off x="1399481" y="580637"/>
            <a:ext cx="6518635" cy="4479043"/>
          </a:xfrm>
          <a:prstGeom prst="rect">
            <a:avLst/>
          </a:prstGeom>
        </p:spPr>
      </p:pic>
      <p:pic>
        <p:nvPicPr>
          <p:cNvPr id="7" name="Picture 6">
            <a:extLst>
              <a:ext uri="{FF2B5EF4-FFF2-40B4-BE49-F238E27FC236}">
                <a16:creationId xmlns:a16="http://schemas.microsoft.com/office/drawing/2014/main" id="{D8D786AF-F494-4902-9619-A8E1DDB70575}"/>
              </a:ext>
            </a:extLst>
          </p:cNvPr>
          <p:cNvPicPr>
            <a:picLocks noChangeAspect="1"/>
          </p:cNvPicPr>
          <p:nvPr/>
        </p:nvPicPr>
        <p:blipFill rotWithShape="1">
          <a:blip r:embed="rId5"/>
          <a:srcRect l="1653"/>
          <a:stretch/>
        </p:blipFill>
        <p:spPr>
          <a:xfrm>
            <a:off x="4719758" y="3912743"/>
            <a:ext cx="1524520" cy="107835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911E6-3C3A-4332-8ACE-3B722DAE8165}"/>
              </a:ext>
            </a:extLst>
          </p:cNvPr>
          <p:cNvSpPr>
            <a:spLocks noGrp="1"/>
          </p:cNvSpPr>
          <p:nvPr>
            <p:ph type="title"/>
          </p:nvPr>
        </p:nvSpPr>
        <p:spPr/>
        <p:txBody>
          <a:bodyPr/>
          <a:lstStyle/>
          <a:p>
            <a:r>
              <a:rPr lang="en-US" dirty="0"/>
              <a:t>Component Section</a:t>
            </a:r>
            <a:endParaRPr lang="en-NZ" dirty="0"/>
          </a:p>
        </p:txBody>
      </p:sp>
      <p:sp>
        <p:nvSpPr>
          <p:cNvPr id="3" name="Text Placeholder 2">
            <a:extLst>
              <a:ext uri="{FF2B5EF4-FFF2-40B4-BE49-F238E27FC236}">
                <a16:creationId xmlns:a16="http://schemas.microsoft.com/office/drawing/2014/main" id="{E4BDDDBC-7BAC-45B1-A8EA-6098ACA6CFE7}"/>
              </a:ext>
            </a:extLst>
          </p:cNvPr>
          <p:cNvSpPr>
            <a:spLocks noGrp="1"/>
          </p:cNvSpPr>
          <p:nvPr>
            <p:ph type="body" idx="1"/>
          </p:nvPr>
        </p:nvSpPr>
        <p:spPr/>
        <p:txBody>
          <a:bodyPr/>
          <a:lstStyle/>
          <a:p>
            <a:pPr marL="114300" indent="0">
              <a:buNone/>
            </a:pPr>
            <a:r>
              <a:rPr lang="en-US" dirty="0"/>
              <a:t>Duplicate Slides so that you have  TRELLO and a TEST for each component</a:t>
            </a:r>
            <a:endParaRPr lang="en-NZ" dirty="0"/>
          </a:p>
        </p:txBody>
      </p:sp>
    </p:spTree>
    <p:extLst>
      <p:ext uri="{BB962C8B-B14F-4D97-AF65-F5344CB8AC3E}">
        <p14:creationId xmlns:p14="http://schemas.microsoft.com/office/powerpoint/2010/main" val="20342928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3" name="Picture 2">
            <a:extLst>
              <a:ext uri="{FF2B5EF4-FFF2-40B4-BE49-F238E27FC236}">
                <a16:creationId xmlns:a16="http://schemas.microsoft.com/office/drawing/2014/main" id="{3010DBE0-A2AA-45FF-A58D-C0A62B415A8F}"/>
              </a:ext>
            </a:extLst>
          </p:cNvPr>
          <p:cNvPicPr>
            <a:picLocks noChangeAspect="1"/>
          </p:cNvPicPr>
          <p:nvPr/>
        </p:nvPicPr>
        <p:blipFill>
          <a:blip r:embed="rId3"/>
          <a:stretch>
            <a:fillRect/>
          </a:stretch>
        </p:blipFill>
        <p:spPr>
          <a:xfrm>
            <a:off x="0" y="5710"/>
            <a:ext cx="9144000" cy="5132080"/>
          </a:xfrm>
          <a:prstGeom prst="rect">
            <a:avLst/>
          </a:prstGeom>
        </p:spPr>
      </p:pic>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1 (Trello screenshot)</a:t>
            </a:r>
            <a:endParaRPr b="1" dirty="0">
              <a:latin typeface="Avenir Next LT Pro" panose="020B0504020202020204" pitchFamily="34" charset="0"/>
            </a:endParaRPr>
          </a:p>
        </p:txBody>
      </p:sp>
      <p:pic>
        <p:nvPicPr>
          <p:cNvPr id="4" name="Picture 3">
            <a:extLst>
              <a:ext uri="{FF2B5EF4-FFF2-40B4-BE49-F238E27FC236}">
                <a16:creationId xmlns:a16="http://schemas.microsoft.com/office/drawing/2014/main" id="{A347C555-1755-4EF7-A684-AFBD86A74A88}"/>
              </a:ext>
            </a:extLst>
          </p:cNvPr>
          <p:cNvPicPr>
            <a:picLocks noChangeAspect="1"/>
          </p:cNvPicPr>
          <p:nvPr/>
        </p:nvPicPr>
        <p:blipFill>
          <a:blip r:embed="rId4"/>
          <a:stretch>
            <a:fillRect/>
          </a:stretch>
        </p:blipFill>
        <p:spPr>
          <a:xfrm>
            <a:off x="563880" y="1573397"/>
            <a:ext cx="8016240" cy="2191339"/>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4" name="Picture 3">
            <a:extLst>
              <a:ext uri="{FF2B5EF4-FFF2-40B4-BE49-F238E27FC236}">
                <a16:creationId xmlns:a16="http://schemas.microsoft.com/office/drawing/2014/main" id="{F2D9858D-573C-418A-940C-1758888239B7}"/>
              </a:ext>
            </a:extLst>
          </p:cNvPr>
          <p:cNvPicPr>
            <a:picLocks noChangeAspect="1"/>
          </p:cNvPicPr>
          <p:nvPr/>
        </p:nvPicPr>
        <p:blipFill>
          <a:blip r:embed="rId3"/>
          <a:stretch>
            <a:fillRect/>
          </a:stretch>
        </p:blipFill>
        <p:spPr>
          <a:xfrm>
            <a:off x="-1" y="-22022"/>
            <a:ext cx="9233871" cy="5165522"/>
          </a:xfrm>
          <a:prstGeom prst="rect">
            <a:avLst/>
          </a:prstGeom>
        </p:spPr>
      </p:pic>
      <p:sp>
        <p:nvSpPr>
          <p:cNvPr id="78" name="Google Shape;78;p17"/>
          <p:cNvSpPr txBox="1">
            <a:spLocks noGrp="1"/>
          </p:cNvSpPr>
          <p:nvPr>
            <p:ph type="title"/>
          </p:nvPr>
        </p:nvSpPr>
        <p:spPr>
          <a:xfrm>
            <a:off x="182160" y="1586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1 - Test Plan (and screenshot)</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3390167115"/>
              </p:ext>
            </p:extLst>
          </p:nvPr>
        </p:nvGraphicFramePr>
        <p:xfrm>
          <a:off x="311700" y="3604995"/>
          <a:ext cx="8520600" cy="146298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dirty="0">
                          <a:latin typeface="Avenir Next LT Pro" panose="020B0504020202020204" pitchFamily="34" charset="0"/>
                        </a:rPr>
                        <a:t>Test Case</a:t>
                      </a:r>
                      <a:endParaRPr sz="18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800" b="1" dirty="0">
                          <a:latin typeface="Avenir Next LT Pro" panose="020B0504020202020204" pitchFamily="34" charset="0"/>
                        </a:rPr>
                        <a:t>Expected Values</a:t>
                      </a:r>
                      <a:endParaRPr sz="1800" b="1" dirty="0">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800" dirty="0">
                          <a:latin typeface="Avenir Next LT Pro" panose="020B0504020202020204" pitchFamily="34" charset="0"/>
                        </a:rPr>
                        <a:t>Run program</a:t>
                      </a:r>
                      <a:endParaRPr sz="18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NZ" sz="1800" dirty="0">
                          <a:latin typeface="Avenir Next LT Pro" panose="020B0504020202020204" pitchFamily="34" charset="0"/>
                        </a:rPr>
                        <a:t>Prints welcome message with random name from list of names – runs correctly</a:t>
                      </a:r>
                      <a:endParaRPr sz="1800" dirty="0">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pic>
        <p:nvPicPr>
          <p:cNvPr id="3" name="Picture 2">
            <a:extLst>
              <a:ext uri="{FF2B5EF4-FFF2-40B4-BE49-F238E27FC236}">
                <a16:creationId xmlns:a16="http://schemas.microsoft.com/office/drawing/2014/main" id="{1ABFC708-2EF5-4826-97A3-7137EF0DC93F}"/>
              </a:ext>
            </a:extLst>
          </p:cNvPr>
          <p:cNvPicPr>
            <a:picLocks noChangeAspect="1"/>
          </p:cNvPicPr>
          <p:nvPr/>
        </p:nvPicPr>
        <p:blipFill>
          <a:blip r:embed="rId4"/>
          <a:stretch>
            <a:fillRect/>
          </a:stretch>
        </p:blipFill>
        <p:spPr>
          <a:xfrm>
            <a:off x="296460" y="1016499"/>
            <a:ext cx="5662380" cy="1719429"/>
          </a:xfrm>
          <a:prstGeom prst="rect">
            <a:avLst/>
          </a:prstGeom>
        </p:spPr>
      </p:pic>
      <p:pic>
        <p:nvPicPr>
          <p:cNvPr id="6" name="Picture 5">
            <a:extLst>
              <a:ext uri="{FF2B5EF4-FFF2-40B4-BE49-F238E27FC236}">
                <a16:creationId xmlns:a16="http://schemas.microsoft.com/office/drawing/2014/main" id="{81680A84-6532-45CE-B533-D6BEC1FD16E4}"/>
              </a:ext>
            </a:extLst>
          </p:cNvPr>
          <p:cNvPicPr>
            <a:picLocks noChangeAspect="1"/>
          </p:cNvPicPr>
          <p:nvPr/>
        </p:nvPicPr>
        <p:blipFill>
          <a:blip r:embed="rId5"/>
          <a:stretch>
            <a:fillRect/>
          </a:stretch>
        </p:blipFill>
        <p:spPr>
          <a:xfrm>
            <a:off x="3505105" y="2884111"/>
            <a:ext cx="5327195" cy="5727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3" name="Picture 2">
            <a:extLst>
              <a:ext uri="{FF2B5EF4-FFF2-40B4-BE49-F238E27FC236}">
                <a16:creationId xmlns:a16="http://schemas.microsoft.com/office/drawing/2014/main" id="{3010DBE0-A2AA-45FF-A58D-C0A62B415A8F}"/>
              </a:ext>
            </a:extLst>
          </p:cNvPr>
          <p:cNvPicPr>
            <a:picLocks noChangeAspect="1"/>
          </p:cNvPicPr>
          <p:nvPr/>
        </p:nvPicPr>
        <p:blipFill>
          <a:blip r:embed="rId3"/>
          <a:stretch>
            <a:fillRect/>
          </a:stretch>
        </p:blipFill>
        <p:spPr>
          <a:xfrm>
            <a:off x="0" y="5710"/>
            <a:ext cx="9144000" cy="5132080"/>
          </a:xfrm>
          <a:prstGeom prst="rect">
            <a:avLst/>
          </a:prstGeom>
        </p:spPr>
      </p:pic>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1 Version 2 (Trello screenshot)</a:t>
            </a:r>
            <a:endParaRPr b="1" dirty="0">
              <a:latin typeface="Avenir Next LT Pro" panose="020B0504020202020204" pitchFamily="34" charset="0"/>
            </a:endParaRPr>
          </a:p>
        </p:txBody>
      </p:sp>
      <p:pic>
        <p:nvPicPr>
          <p:cNvPr id="5" name="Picture 4">
            <a:extLst>
              <a:ext uri="{FF2B5EF4-FFF2-40B4-BE49-F238E27FC236}">
                <a16:creationId xmlns:a16="http://schemas.microsoft.com/office/drawing/2014/main" id="{7DAF6143-1212-4864-A19C-3864D75B5211}"/>
              </a:ext>
            </a:extLst>
          </p:cNvPr>
          <p:cNvPicPr>
            <a:picLocks noChangeAspect="1"/>
          </p:cNvPicPr>
          <p:nvPr/>
        </p:nvPicPr>
        <p:blipFill>
          <a:blip r:embed="rId4"/>
          <a:stretch>
            <a:fillRect/>
          </a:stretch>
        </p:blipFill>
        <p:spPr>
          <a:xfrm>
            <a:off x="497731" y="1457040"/>
            <a:ext cx="8148537" cy="2682257"/>
          </a:xfrm>
          <a:prstGeom prst="rect">
            <a:avLst/>
          </a:prstGeom>
        </p:spPr>
      </p:pic>
    </p:spTree>
    <p:extLst>
      <p:ext uri="{BB962C8B-B14F-4D97-AF65-F5344CB8AC3E}">
        <p14:creationId xmlns:p14="http://schemas.microsoft.com/office/powerpoint/2010/main" val="4209560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4" name="Picture 3">
            <a:extLst>
              <a:ext uri="{FF2B5EF4-FFF2-40B4-BE49-F238E27FC236}">
                <a16:creationId xmlns:a16="http://schemas.microsoft.com/office/drawing/2014/main" id="{F2D9858D-573C-418A-940C-1758888239B7}"/>
              </a:ext>
            </a:extLst>
          </p:cNvPr>
          <p:cNvPicPr>
            <a:picLocks noChangeAspect="1"/>
          </p:cNvPicPr>
          <p:nvPr/>
        </p:nvPicPr>
        <p:blipFill>
          <a:blip r:embed="rId3"/>
          <a:stretch>
            <a:fillRect/>
          </a:stretch>
        </p:blipFill>
        <p:spPr>
          <a:xfrm>
            <a:off x="-1" y="-22022"/>
            <a:ext cx="9233871" cy="5165522"/>
          </a:xfrm>
          <a:prstGeom prst="rect">
            <a:avLst/>
          </a:prstGeom>
        </p:spPr>
      </p:pic>
      <p:sp>
        <p:nvSpPr>
          <p:cNvPr id="78" name="Google Shape;78;p17"/>
          <p:cNvSpPr txBox="1">
            <a:spLocks noGrp="1"/>
          </p:cNvSpPr>
          <p:nvPr>
            <p:ph type="title"/>
          </p:nvPr>
        </p:nvSpPr>
        <p:spPr>
          <a:xfrm>
            <a:off x="182160" y="1586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1 Version 2 - Test Plan</a:t>
            </a:r>
            <a:endParaRPr b="1" dirty="0">
              <a:latin typeface="Avenir Next LT Pro" panose="020B0504020202020204" pitchFamily="34" charset="0"/>
            </a:endParaRPr>
          </a:p>
        </p:txBody>
      </p:sp>
      <p:graphicFrame>
        <p:nvGraphicFramePr>
          <p:cNvPr id="79" name="Google Shape;79;p17"/>
          <p:cNvGraphicFramePr/>
          <p:nvPr/>
        </p:nvGraphicFramePr>
        <p:xfrm>
          <a:off x="311700" y="3604995"/>
          <a:ext cx="8520600" cy="146298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dirty="0">
                          <a:latin typeface="Avenir Next LT Pro" panose="020B0504020202020204" pitchFamily="34" charset="0"/>
                        </a:rPr>
                        <a:t>Test Case</a:t>
                      </a:r>
                      <a:endParaRPr sz="18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800" b="1" dirty="0">
                          <a:latin typeface="Avenir Next LT Pro" panose="020B0504020202020204" pitchFamily="34" charset="0"/>
                        </a:rPr>
                        <a:t>Expected Values</a:t>
                      </a:r>
                      <a:endParaRPr sz="1800" b="1" dirty="0">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800" dirty="0">
                          <a:latin typeface="Avenir Next LT Pro" panose="020B0504020202020204" pitchFamily="34" charset="0"/>
                        </a:rPr>
                        <a:t>Run program</a:t>
                      </a:r>
                      <a:endParaRPr sz="18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NZ" sz="1800" dirty="0">
                          <a:latin typeface="Avenir Next LT Pro" panose="020B0504020202020204" pitchFamily="34" charset="0"/>
                        </a:rPr>
                        <a:t>Prints welcome message with random name from list of names – runs correctly</a:t>
                      </a:r>
                      <a:endParaRPr sz="1800" dirty="0">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pic>
        <p:nvPicPr>
          <p:cNvPr id="9" name="Picture 8">
            <a:extLst>
              <a:ext uri="{FF2B5EF4-FFF2-40B4-BE49-F238E27FC236}">
                <a16:creationId xmlns:a16="http://schemas.microsoft.com/office/drawing/2014/main" id="{738755FF-7557-4E46-8767-E773EF9DD4CF}"/>
              </a:ext>
            </a:extLst>
          </p:cNvPr>
          <p:cNvPicPr>
            <a:picLocks noChangeAspect="1"/>
          </p:cNvPicPr>
          <p:nvPr/>
        </p:nvPicPr>
        <p:blipFill>
          <a:blip r:embed="rId4"/>
          <a:stretch>
            <a:fillRect/>
          </a:stretch>
        </p:blipFill>
        <p:spPr>
          <a:xfrm>
            <a:off x="4338757" y="1589809"/>
            <a:ext cx="4671155" cy="502172"/>
          </a:xfrm>
          <a:prstGeom prst="rect">
            <a:avLst/>
          </a:prstGeom>
        </p:spPr>
      </p:pic>
      <p:pic>
        <p:nvPicPr>
          <p:cNvPr id="3" name="Picture 2">
            <a:extLst>
              <a:ext uri="{FF2B5EF4-FFF2-40B4-BE49-F238E27FC236}">
                <a16:creationId xmlns:a16="http://schemas.microsoft.com/office/drawing/2014/main" id="{583DF091-E08A-44F4-9375-AE594DFA2083}"/>
              </a:ext>
            </a:extLst>
          </p:cNvPr>
          <p:cNvPicPr>
            <a:picLocks noChangeAspect="1"/>
          </p:cNvPicPr>
          <p:nvPr/>
        </p:nvPicPr>
        <p:blipFill>
          <a:blip r:embed="rId5"/>
          <a:stretch>
            <a:fillRect/>
          </a:stretch>
        </p:blipFill>
        <p:spPr>
          <a:xfrm>
            <a:off x="311700" y="677317"/>
            <a:ext cx="3935716" cy="2779296"/>
          </a:xfrm>
          <a:prstGeom prst="rect">
            <a:avLst/>
          </a:prstGeom>
        </p:spPr>
      </p:pic>
    </p:spTree>
    <p:extLst>
      <p:ext uri="{BB962C8B-B14F-4D97-AF65-F5344CB8AC3E}">
        <p14:creationId xmlns:p14="http://schemas.microsoft.com/office/powerpoint/2010/main" val="39904113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5" name="Picture 4">
            <a:extLst>
              <a:ext uri="{FF2B5EF4-FFF2-40B4-BE49-F238E27FC236}">
                <a16:creationId xmlns:a16="http://schemas.microsoft.com/office/drawing/2014/main" id="{9BC14331-DE77-47DE-A98A-AE1AD13BC406}"/>
              </a:ext>
            </a:extLst>
          </p:cNvPr>
          <p:cNvPicPr>
            <a:picLocks noChangeAspect="1"/>
          </p:cNvPicPr>
          <p:nvPr/>
        </p:nvPicPr>
        <p:blipFill>
          <a:blip r:embed="rId3"/>
          <a:stretch>
            <a:fillRect/>
          </a:stretch>
        </p:blipFill>
        <p:spPr>
          <a:xfrm>
            <a:off x="0" y="0"/>
            <a:ext cx="9144000" cy="5135562"/>
          </a:xfrm>
          <a:prstGeom prst="rect">
            <a:avLst/>
          </a:prstGeom>
        </p:spPr>
      </p:pic>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2 Version 1 (Trello screenshot)</a:t>
            </a:r>
            <a:endParaRPr b="1" dirty="0">
              <a:latin typeface="Avenir Next LT Pro" panose="020B0504020202020204" pitchFamily="34" charset="0"/>
            </a:endParaRPr>
          </a:p>
        </p:txBody>
      </p:sp>
      <p:pic>
        <p:nvPicPr>
          <p:cNvPr id="6" name="Picture 5">
            <a:extLst>
              <a:ext uri="{FF2B5EF4-FFF2-40B4-BE49-F238E27FC236}">
                <a16:creationId xmlns:a16="http://schemas.microsoft.com/office/drawing/2014/main" id="{71C43FAB-1D29-438F-92CD-FE210557293B}"/>
              </a:ext>
            </a:extLst>
          </p:cNvPr>
          <p:cNvPicPr>
            <a:picLocks noChangeAspect="1"/>
          </p:cNvPicPr>
          <p:nvPr/>
        </p:nvPicPr>
        <p:blipFill>
          <a:blip r:embed="rId4"/>
          <a:stretch>
            <a:fillRect/>
          </a:stretch>
        </p:blipFill>
        <p:spPr>
          <a:xfrm>
            <a:off x="421849" y="1663576"/>
            <a:ext cx="8410451" cy="2283583"/>
          </a:xfrm>
          <a:prstGeom prst="rect">
            <a:avLst/>
          </a:prstGeom>
        </p:spPr>
      </p:pic>
    </p:spTree>
    <p:extLst>
      <p:ext uri="{BB962C8B-B14F-4D97-AF65-F5344CB8AC3E}">
        <p14:creationId xmlns:p14="http://schemas.microsoft.com/office/powerpoint/2010/main" val="20950031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4" name="Picture 3">
            <a:extLst>
              <a:ext uri="{FF2B5EF4-FFF2-40B4-BE49-F238E27FC236}">
                <a16:creationId xmlns:a16="http://schemas.microsoft.com/office/drawing/2014/main" id="{96FB645C-675A-498C-8E83-4C3E6330AD02}"/>
              </a:ext>
            </a:extLst>
          </p:cNvPr>
          <p:cNvPicPr>
            <a:picLocks noChangeAspect="1"/>
          </p:cNvPicPr>
          <p:nvPr/>
        </p:nvPicPr>
        <p:blipFill>
          <a:blip r:embed="rId3"/>
          <a:stretch>
            <a:fillRect/>
          </a:stretch>
        </p:blipFill>
        <p:spPr>
          <a:xfrm>
            <a:off x="0" y="7937"/>
            <a:ext cx="9144000" cy="5127625"/>
          </a:xfrm>
          <a:prstGeom prst="rect">
            <a:avLst/>
          </a:prstGeom>
        </p:spPr>
      </p:pic>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2 Version 1 - Test Plan</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678704898"/>
              </p:ext>
            </p:extLst>
          </p:nvPr>
        </p:nvGraphicFramePr>
        <p:xfrm>
          <a:off x="412955" y="3529765"/>
          <a:ext cx="8520600" cy="146298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dirty="0">
                          <a:latin typeface="Avenir Next LT Pro" panose="020B0504020202020204" pitchFamily="34" charset="0"/>
                        </a:rPr>
                        <a:t>Test Case</a:t>
                      </a:r>
                      <a:endParaRPr sz="18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800" b="1">
                          <a:latin typeface="Avenir Next LT Pro" panose="020B0504020202020204" pitchFamily="34" charset="0"/>
                        </a:rPr>
                        <a:t>Expected Values</a:t>
                      </a:r>
                      <a:endParaRPr sz="1800" b="1">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800" dirty="0">
                          <a:latin typeface="Avenir Next LT Pro" panose="020B0504020202020204" pitchFamily="34" charset="0"/>
                        </a:rPr>
                        <a:t>Run Program</a:t>
                      </a:r>
                      <a:endParaRPr sz="18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NZ" sz="1800" dirty="0">
                          <a:latin typeface="Avenir Next LT Pro" panose="020B0504020202020204" pitchFamily="34" charset="0"/>
                        </a:rPr>
                        <a:t>Enter d program prints delivery</a:t>
                      </a:r>
                    </a:p>
                    <a:p>
                      <a:pPr marL="0" lvl="0" indent="0" algn="l" rtl="0">
                        <a:spcBef>
                          <a:spcPts val="0"/>
                        </a:spcBef>
                        <a:spcAft>
                          <a:spcPts val="0"/>
                        </a:spcAft>
                        <a:buNone/>
                      </a:pPr>
                      <a:r>
                        <a:rPr lang="en-NZ" sz="1800" dirty="0">
                          <a:latin typeface="Avenir Next LT Pro" panose="020B0504020202020204" pitchFamily="34" charset="0"/>
                        </a:rPr>
                        <a:t>Enter c program prints click &amp; collect</a:t>
                      </a:r>
                    </a:p>
                    <a:p>
                      <a:pPr marL="0" lvl="0" indent="0" algn="l" rtl="0">
                        <a:spcBef>
                          <a:spcPts val="0"/>
                        </a:spcBef>
                        <a:spcAft>
                          <a:spcPts val="0"/>
                        </a:spcAft>
                        <a:buNone/>
                      </a:pPr>
                      <a:r>
                        <a:rPr lang="en-NZ" sz="1800" dirty="0">
                          <a:latin typeface="Avenir Next LT Pro" panose="020B0504020202020204" pitchFamily="34" charset="0"/>
                        </a:rPr>
                        <a:t>Enter invalid program stops</a:t>
                      </a:r>
                      <a:endParaRPr sz="1800" dirty="0">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pic>
        <p:nvPicPr>
          <p:cNvPr id="3" name="Picture 2">
            <a:extLst>
              <a:ext uri="{FF2B5EF4-FFF2-40B4-BE49-F238E27FC236}">
                <a16:creationId xmlns:a16="http://schemas.microsoft.com/office/drawing/2014/main" id="{457A96CB-6654-4899-A374-2AFADD57676A}"/>
              </a:ext>
            </a:extLst>
          </p:cNvPr>
          <p:cNvPicPr>
            <a:picLocks noChangeAspect="1"/>
          </p:cNvPicPr>
          <p:nvPr/>
        </p:nvPicPr>
        <p:blipFill>
          <a:blip r:embed="rId4"/>
          <a:stretch>
            <a:fillRect/>
          </a:stretch>
        </p:blipFill>
        <p:spPr>
          <a:xfrm>
            <a:off x="412955" y="1192963"/>
            <a:ext cx="4148280" cy="2147420"/>
          </a:xfrm>
          <a:prstGeom prst="rect">
            <a:avLst/>
          </a:prstGeom>
        </p:spPr>
      </p:pic>
      <p:pic>
        <p:nvPicPr>
          <p:cNvPr id="6" name="Picture 5">
            <a:extLst>
              <a:ext uri="{FF2B5EF4-FFF2-40B4-BE49-F238E27FC236}">
                <a16:creationId xmlns:a16="http://schemas.microsoft.com/office/drawing/2014/main" id="{3D56C34E-A9A5-4128-8622-C604C82A807B}"/>
              </a:ext>
            </a:extLst>
          </p:cNvPr>
          <p:cNvPicPr>
            <a:picLocks noChangeAspect="1"/>
          </p:cNvPicPr>
          <p:nvPr/>
        </p:nvPicPr>
        <p:blipFill>
          <a:blip r:embed="rId5"/>
          <a:stretch>
            <a:fillRect/>
          </a:stretch>
        </p:blipFill>
        <p:spPr>
          <a:xfrm>
            <a:off x="4684018" y="1934340"/>
            <a:ext cx="4148281" cy="678810"/>
          </a:xfrm>
          <a:prstGeom prst="rect">
            <a:avLst/>
          </a:prstGeom>
        </p:spPr>
      </p:pic>
    </p:spTree>
    <p:extLst>
      <p:ext uri="{BB962C8B-B14F-4D97-AF65-F5344CB8AC3E}">
        <p14:creationId xmlns:p14="http://schemas.microsoft.com/office/powerpoint/2010/main" val="21169806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CC66"/>
        </a:solidFill>
        <a:effectLst/>
      </p:bgPr>
    </p:bg>
    <p:spTree>
      <p:nvGrpSpPr>
        <p:cNvPr id="1" name="Shape 53"/>
        <p:cNvGrpSpPr/>
        <p:nvPr/>
      </p:nvGrpSpPr>
      <p:grpSpPr>
        <a:xfrm>
          <a:off x="0" y="0"/>
          <a:ext cx="0" cy="0"/>
          <a:chOff x="0" y="0"/>
          <a:chExt cx="0" cy="0"/>
        </a:xfrm>
      </p:grpSpPr>
      <p:pic>
        <p:nvPicPr>
          <p:cNvPr id="3" name="Picture 2">
            <a:extLst>
              <a:ext uri="{FF2B5EF4-FFF2-40B4-BE49-F238E27FC236}">
                <a16:creationId xmlns:a16="http://schemas.microsoft.com/office/drawing/2014/main" id="{FF3C48C6-8E8E-43C6-BBC8-B96B73CFEC63}"/>
              </a:ext>
            </a:extLst>
          </p:cNvPr>
          <p:cNvPicPr>
            <a:picLocks noChangeAspect="1"/>
          </p:cNvPicPr>
          <p:nvPr/>
        </p:nvPicPr>
        <p:blipFill>
          <a:blip r:embed="rId3"/>
          <a:stretch>
            <a:fillRect/>
          </a:stretch>
        </p:blipFill>
        <p:spPr>
          <a:xfrm>
            <a:off x="0" y="10638"/>
            <a:ext cx="9144000" cy="5122223"/>
          </a:xfrm>
          <a:prstGeom prst="rect">
            <a:avLst/>
          </a:prstGeom>
        </p:spPr>
      </p:pic>
      <p:sp>
        <p:nvSpPr>
          <p:cNvPr id="54" name="Google Shape;54;p13"/>
          <p:cNvSpPr txBox="1">
            <a:spLocks noGrp="1"/>
          </p:cNvSpPr>
          <p:nvPr>
            <p:ph type="title"/>
          </p:nvPr>
        </p:nvSpPr>
        <p:spPr>
          <a:xfrm>
            <a:off x="2635263" y="252850"/>
            <a:ext cx="3873471" cy="572700"/>
          </a:xfrm>
          <a:prstGeom prst="rect">
            <a:avLst/>
          </a:prstGeom>
        </p:spPr>
        <p:txBody>
          <a:bodyPr spcFirstLastPara="1" wrap="square" lIns="91425" tIns="91425" rIns="91425" bIns="91425" anchor="t" anchorCtr="0">
            <a:noAutofit/>
          </a:bodyPr>
          <a:lstStyle/>
          <a:p>
            <a:r>
              <a:rPr lang="en" b="1" dirty="0">
                <a:latin typeface="Avenir Next LT Pro" panose="020B0504020202020204" pitchFamily="34" charset="0"/>
              </a:rPr>
              <a:t>Describe Your Client</a:t>
            </a:r>
            <a:endParaRPr b="1" dirty="0">
              <a:latin typeface="Avenir Next LT Pro" panose="020B0504020202020204" pitchFamily="34" charset="0"/>
            </a:endParaRPr>
          </a:p>
        </p:txBody>
      </p:sp>
      <p:sp>
        <p:nvSpPr>
          <p:cNvPr id="4" name="TextBox 3">
            <a:extLst>
              <a:ext uri="{FF2B5EF4-FFF2-40B4-BE49-F238E27FC236}">
                <a16:creationId xmlns:a16="http://schemas.microsoft.com/office/drawing/2014/main" id="{0B8113B3-C08C-4D99-B93F-58371E1161C2}"/>
              </a:ext>
            </a:extLst>
          </p:cNvPr>
          <p:cNvSpPr txBox="1"/>
          <p:nvPr/>
        </p:nvSpPr>
        <p:spPr>
          <a:xfrm>
            <a:off x="230849" y="1067762"/>
            <a:ext cx="8484177" cy="31085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u="sng" dirty="0">
                <a:latin typeface="Avenir Next LT Pro" panose="020B0504020202020204" pitchFamily="34" charset="0"/>
              </a:rPr>
              <a:t>Briefly describe the online store:</a:t>
            </a:r>
            <a:endParaRPr lang="en-US" dirty="0">
              <a:latin typeface="Avenir Next LT Pro" panose="020B0504020202020204" pitchFamily="34" charset="0"/>
            </a:endParaRPr>
          </a:p>
          <a:p>
            <a:pPr algn="just"/>
            <a:r>
              <a:rPr lang="en-US" dirty="0">
                <a:latin typeface="Avenir Next LT Pro" panose="020B0504020202020204" pitchFamily="34" charset="0"/>
              </a:rPr>
              <a:t>The online store is a starting business that will sell different types of high-quality organic nuts. Though they are just starting the business, the online store/company hopes to sell even more than just nuts, such as seeds, dried fruit, spices etc. They hope to promote ___</a:t>
            </a:r>
          </a:p>
          <a:p>
            <a:pPr algn="just"/>
            <a:endParaRPr lang="en-US" u="sng" dirty="0">
              <a:latin typeface="Avenir Next LT Pro" panose="020B0504020202020204" pitchFamily="34" charset="0"/>
            </a:endParaRPr>
          </a:p>
          <a:p>
            <a:pPr algn="just"/>
            <a:endParaRPr lang="en-US" u="sng" dirty="0">
              <a:latin typeface="Avenir Next LT Pro" panose="020B0504020202020204" pitchFamily="34" charset="0"/>
            </a:endParaRPr>
          </a:p>
          <a:p>
            <a:pPr algn="just"/>
            <a:r>
              <a:rPr lang="en-US" u="sng" dirty="0">
                <a:latin typeface="Avenir Next LT Pro" panose="020B0504020202020204" pitchFamily="34" charset="0"/>
              </a:rPr>
              <a:t>What do they sell?</a:t>
            </a:r>
          </a:p>
          <a:p>
            <a:pPr algn="just"/>
            <a:r>
              <a:rPr lang="en-US" dirty="0">
                <a:latin typeface="Avenir Next LT Pro" panose="020B0504020202020204" pitchFamily="34" charset="0"/>
              </a:rPr>
              <a:t>They sell a range of nuts including peanuts, pistachio’s, macadamia, almonds, cashews, walnuts, pecans, hazelnuts, Brazil nuts, pine nuts, chestnuts and mixed nuts (all nuts mixed together).  </a:t>
            </a:r>
            <a:endParaRPr lang="en-US" u="sng" dirty="0">
              <a:latin typeface="Avenir Next LT Pro" panose="020B0504020202020204" pitchFamily="34" charset="0"/>
            </a:endParaRPr>
          </a:p>
          <a:p>
            <a:pPr algn="just"/>
            <a:br>
              <a:rPr lang="en-US" u="sng" dirty="0">
                <a:latin typeface="Avenir Next LT Pro" panose="020B0504020202020204" pitchFamily="34" charset="0"/>
              </a:rPr>
            </a:br>
            <a:endParaRPr lang="en-US" u="sng" dirty="0">
              <a:latin typeface="Avenir Next LT Pro" panose="020B0504020202020204" pitchFamily="34" charset="0"/>
            </a:endParaRPr>
          </a:p>
          <a:p>
            <a:pPr algn="just"/>
            <a:r>
              <a:rPr lang="en-US" u="sng" dirty="0">
                <a:latin typeface="Avenir Next LT Pro" panose="020B0504020202020204" pitchFamily="34" charset="0"/>
              </a:rPr>
              <a:t>Who is the target market?</a:t>
            </a:r>
          </a:p>
          <a:p>
            <a:pPr algn="just"/>
            <a:r>
              <a:rPr lang="en-US" dirty="0">
                <a:latin typeface="Avenir Next LT Pro" panose="020B0504020202020204" pitchFamily="34" charset="0"/>
              </a:rPr>
              <a:t>The target market are for people who are enthusiastic about cooking, baking, or simply eating – regardless of what age you are.</a:t>
            </a:r>
          </a:p>
        </p:txBody>
      </p:sp>
    </p:spTree>
    <p:extLst>
      <p:ext uri="{BB962C8B-B14F-4D97-AF65-F5344CB8AC3E}">
        <p14:creationId xmlns:p14="http://schemas.microsoft.com/office/powerpoint/2010/main" val="33942055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5" name="Picture 4">
            <a:extLst>
              <a:ext uri="{FF2B5EF4-FFF2-40B4-BE49-F238E27FC236}">
                <a16:creationId xmlns:a16="http://schemas.microsoft.com/office/drawing/2014/main" id="{9BC14331-DE77-47DE-A98A-AE1AD13BC406}"/>
              </a:ext>
            </a:extLst>
          </p:cNvPr>
          <p:cNvPicPr>
            <a:picLocks noChangeAspect="1"/>
          </p:cNvPicPr>
          <p:nvPr/>
        </p:nvPicPr>
        <p:blipFill>
          <a:blip r:embed="rId3"/>
          <a:stretch>
            <a:fillRect/>
          </a:stretch>
        </p:blipFill>
        <p:spPr>
          <a:xfrm>
            <a:off x="0" y="0"/>
            <a:ext cx="9144000" cy="5135562"/>
          </a:xfrm>
          <a:prstGeom prst="rect">
            <a:avLst/>
          </a:prstGeom>
        </p:spPr>
      </p:pic>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2 Version 2 (Trello screenshot)</a:t>
            </a:r>
            <a:endParaRPr b="1" dirty="0">
              <a:latin typeface="Avenir Next LT Pro" panose="020B0504020202020204" pitchFamily="34" charset="0"/>
            </a:endParaRPr>
          </a:p>
        </p:txBody>
      </p:sp>
      <p:pic>
        <p:nvPicPr>
          <p:cNvPr id="3" name="Picture 2">
            <a:extLst>
              <a:ext uri="{FF2B5EF4-FFF2-40B4-BE49-F238E27FC236}">
                <a16:creationId xmlns:a16="http://schemas.microsoft.com/office/drawing/2014/main" id="{FDEB039A-6975-48A9-BB24-D54A89FF3909}"/>
              </a:ext>
            </a:extLst>
          </p:cNvPr>
          <p:cNvPicPr>
            <a:picLocks noChangeAspect="1"/>
          </p:cNvPicPr>
          <p:nvPr/>
        </p:nvPicPr>
        <p:blipFill>
          <a:blip r:embed="rId4"/>
          <a:stretch>
            <a:fillRect/>
          </a:stretch>
        </p:blipFill>
        <p:spPr>
          <a:xfrm>
            <a:off x="214080" y="1650826"/>
            <a:ext cx="8618220" cy="2091355"/>
          </a:xfrm>
          <a:prstGeom prst="rect">
            <a:avLst/>
          </a:prstGeom>
        </p:spPr>
      </p:pic>
    </p:spTree>
    <p:extLst>
      <p:ext uri="{BB962C8B-B14F-4D97-AF65-F5344CB8AC3E}">
        <p14:creationId xmlns:p14="http://schemas.microsoft.com/office/powerpoint/2010/main" val="5167512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4" name="Picture 3">
            <a:extLst>
              <a:ext uri="{FF2B5EF4-FFF2-40B4-BE49-F238E27FC236}">
                <a16:creationId xmlns:a16="http://schemas.microsoft.com/office/drawing/2014/main" id="{96FB645C-675A-498C-8E83-4C3E6330AD02}"/>
              </a:ext>
            </a:extLst>
          </p:cNvPr>
          <p:cNvPicPr>
            <a:picLocks noChangeAspect="1"/>
          </p:cNvPicPr>
          <p:nvPr/>
        </p:nvPicPr>
        <p:blipFill>
          <a:blip r:embed="rId3"/>
          <a:stretch>
            <a:fillRect/>
          </a:stretch>
        </p:blipFill>
        <p:spPr>
          <a:xfrm>
            <a:off x="0" y="7937"/>
            <a:ext cx="9144000" cy="5127625"/>
          </a:xfrm>
          <a:prstGeom prst="rect">
            <a:avLst/>
          </a:prstGeom>
        </p:spPr>
      </p:pic>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2 Version 2 - Test Plan</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2187605522"/>
              </p:ext>
            </p:extLst>
          </p:nvPr>
        </p:nvGraphicFramePr>
        <p:xfrm>
          <a:off x="412955" y="3529765"/>
          <a:ext cx="8520600" cy="146298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dirty="0">
                          <a:latin typeface="Avenir Next LT Pro" panose="020B0504020202020204" pitchFamily="34" charset="0"/>
                        </a:rPr>
                        <a:t>Test Case</a:t>
                      </a:r>
                      <a:endParaRPr sz="18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800" b="1">
                          <a:latin typeface="Avenir Next LT Pro" panose="020B0504020202020204" pitchFamily="34" charset="0"/>
                        </a:rPr>
                        <a:t>Expected Values</a:t>
                      </a:r>
                      <a:endParaRPr sz="1800" b="1">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800" dirty="0">
                          <a:latin typeface="Avenir Next LT Pro" panose="020B0504020202020204" pitchFamily="34" charset="0"/>
                        </a:rPr>
                        <a:t>Run Program</a:t>
                      </a:r>
                      <a:endParaRPr sz="18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NZ" sz="1800" dirty="0">
                          <a:latin typeface="Avenir Next LT Pro" panose="020B0504020202020204" pitchFamily="34" charset="0"/>
                        </a:rPr>
                        <a:t>Enter d program prints delivery</a:t>
                      </a:r>
                    </a:p>
                    <a:p>
                      <a:pPr marL="0" lvl="0" indent="0" algn="l" rtl="0">
                        <a:spcBef>
                          <a:spcPts val="0"/>
                        </a:spcBef>
                        <a:spcAft>
                          <a:spcPts val="0"/>
                        </a:spcAft>
                        <a:buNone/>
                      </a:pPr>
                      <a:r>
                        <a:rPr lang="en-NZ" sz="1800" dirty="0">
                          <a:latin typeface="Avenir Next LT Pro" panose="020B0504020202020204" pitchFamily="34" charset="0"/>
                        </a:rPr>
                        <a:t>Enter c program prints click &amp; collect</a:t>
                      </a:r>
                    </a:p>
                    <a:p>
                      <a:pPr marL="0" lvl="0" indent="0" algn="l" rtl="0">
                        <a:spcBef>
                          <a:spcPts val="0"/>
                        </a:spcBef>
                        <a:spcAft>
                          <a:spcPts val="0"/>
                        </a:spcAft>
                        <a:buNone/>
                      </a:pPr>
                      <a:r>
                        <a:rPr lang="en-NZ" sz="1800" dirty="0">
                          <a:latin typeface="Avenir Next LT Pro" panose="020B0504020202020204" pitchFamily="34" charset="0"/>
                        </a:rPr>
                        <a:t>Enter g program prints “not valid”</a:t>
                      </a:r>
                      <a:endParaRPr sz="1800" dirty="0">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pic>
        <p:nvPicPr>
          <p:cNvPr id="3" name="Picture 2">
            <a:extLst>
              <a:ext uri="{FF2B5EF4-FFF2-40B4-BE49-F238E27FC236}">
                <a16:creationId xmlns:a16="http://schemas.microsoft.com/office/drawing/2014/main" id="{CBA2C6DB-C24F-428B-BE4D-1F589E06EC6A}"/>
              </a:ext>
            </a:extLst>
          </p:cNvPr>
          <p:cNvPicPr>
            <a:picLocks noChangeAspect="1"/>
          </p:cNvPicPr>
          <p:nvPr/>
        </p:nvPicPr>
        <p:blipFill>
          <a:blip r:embed="rId4"/>
          <a:stretch>
            <a:fillRect/>
          </a:stretch>
        </p:blipFill>
        <p:spPr>
          <a:xfrm>
            <a:off x="412954" y="1017725"/>
            <a:ext cx="4124879" cy="2369223"/>
          </a:xfrm>
          <a:prstGeom prst="rect">
            <a:avLst/>
          </a:prstGeom>
        </p:spPr>
      </p:pic>
      <p:pic>
        <p:nvPicPr>
          <p:cNvPr id="6" name="Picture 5">
            <a:extLst>
              <a:ext uri="{FF2B5EF4-FFF2-40B4-BE49-F238E27FC236}">
                <a16:creationId xmlns:a16="http://schemas.microsoft.com/office/drawing/2014/main" id="{C71EAB19-A9C9-43A0-83FD-E8E6F7794BD7}"/>
              </a:ext>
            </a:extLst>
          </p:cNvPr>
          <p:cNvPicPr>
            <a:picLocks noChangeAspect="1"/>
          </p:cNvPicPr>
          <p:nvPr/>
        </p:nvPicPr>
        <p:blipFill>
          <a:blip r:embed="rId5"/>
          <a:stretch>
            <a:fillRect/>
          </a:stretch>
        </p:blipFill>
        <p:spPr>
          <a:xfrm>
            <a:off x="4639087" y="1759265"/>
            <a:ext cx="3952487" cy="626614"/>
          </a:xfrm>
          <a:prstGeom prst="rect">
            <a:avLst/>
          </a:prstGeom>
        </p:spPr>
      </p:pic>
    </p:spTree>
    <p:extLst>
      <p:ext uri="{BB962C8B-B14F-4D97-AF65-F5344CB8AC3E}">
        <p14:creationId xmlns:p14="http://schemas.microsoft.com/office/powerpoint/2010/main" val="17470965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5" name="Picture 4">
            <a:extLst>
              <a:ext uri="{FF2B5EF4-FFF2-40B4-BE49-F238E27FC236}">
                <a16:creationId xmlns:a16="http://schemas.microsoft.com/office/drawing/2014/main" id="{9BC14331-DE77-47DE-A98A-AE1AD13BC406}"/>
              </a:ext>
            </a:extLst>
          </p:cNvPr>
          <p:cNvPicPr>
            <a:picLocks noChangeAspect="1"/>
          </p:cNvPicPr>
          <p:nvPr/>
        </p:nvPicPr>
        <p:blipFill>
          <a:blip r:embed="rId3"/>
          <a:stretch>
            <a:fillRect/>
          </a:stretch>
        </p:blipFill>
        <p:spPr>
          <a:xfrm>
            <a:off x="0" y="0"/>
            <a:ext cx="9144000" cy="5135562"/>
          </a:xfrm>
          <a:prstGeom prst="rect">
            <a:avLst/>
          </a:prstGeom>
        </p:spPr>
      </p:pic>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2 Version 3 (Trello screenshot)</a:t>
            </a:r>
            <a:endParaRPr b="1" dirty="0">
              <a:latin typeface="Avenir Next LT Pro" panose="020B0504020202020204" pitchFamily="34" charset="0"/>
            </a:endParaRPr>
          </a:p>
        </p:txBody>
      </p:sp>
      <p:pic>
        <p:nvPicPr>
          <p:cNvPr id="3" name="Picture 2">
            <a:extLst>
              <a:ext uri="{FF2B5EF4-FFF2-40B4-BE49-F238E27FC236}">
                <a16:creationId xmlns:a16="http://schemas.microsoft.com/office/drawing/2014/main" id="{0651BAB5-FBE9-40DD-978B-3BF416E6BFEC}"/>
              </a:ext>
            </a:extLst>
          </p:cNvPr>
          <p:cNvPicPr>
            <a:picLocks noChangeAspect="1"/>
          </p:cNvPicPr>
          <p:nvPr/>
        </p:nvPicPr>
        <p:blipFill>
          <a:blip r:embed="rId4"/>
          <a:stretch>
            <a:fillRect/>
          </a:stretch>
        </p:blipFill>
        <p:spPr>
          <a:xfrm>
            <a:off x="155850" y="1540905"/>
            <a:ext cx="8832300" cy="2184502"/>
          </a:xfrm>
          <a:prstGeom prst="rect">
            <a:avLst/>
          </a:prstGeom>
        </p:spPr>
      </p:pic>
    </p:spTree>
    <p:extLst>
      <p:ext uri="{BB962C8B-B14F-4D97-AF65-F5344CB8AC3E}">
        <p14:creationId xmlns:p14="http://schemas.microsoft.com/office/powerpoint/2010/main" val="21765826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4" name="Picture 3">
            <a:extLst>
              <a:ext uri="{FF2B5EF4-FFF2-40B4-BE49-F238E27FC236}">
                <a16:creationId xmlns:a16="http://schemas.microsoft.com/office/drawing/2014/main" id="{96FB645C-675A-498C-8E83-4C3E6330AD02}"/>
              </a:ext>
            </a:extLst>
          </p:cNvPr>
          <p:cNvPicPr>
            <a:picLocks noChangeAspect="1"/>
          </p:cNvPicPr>
          <p:nvPr/>
        </p:nvPicPr>
        <p:blipFill>
          <a:blip r:embed="rId3"/>
          <a:stretch>
            <a:fillRect/>
          </a:stretch>
        </p:blipFill>
        <p:spPr>
          <a:xfrm>
            <a:off x="0" y="7937"/>
            <a:ext cx="9144000" cy="5127625"/>
          </a:xfrm>
          <a:prstGeom prst="rect">
            <a:avLst/>
          </a:prstGeom>
        </p:spPr>
      </p:pic>
      <p:sp>
        <p:nvSpPr>
          <p:cNvPr id="78" name="Google Shape;78;p17"/>
          <p:cNvSpPr txBox="1">
            <a:spLocks noGrp="1"/>
          </p:cNvSpPr>
          <p:nvPr>
            <p:ph type="title"/>
          </p:nvPr>
        </p:nvSpPr>
        <p:spPr>
          <a:xfrm>
            <a:off x="311700" y="304702"/>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2 Version 3 - Test Plan</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2461184858"/>
              </p:ext>
            </p:extLst>
          </p:nvPr>
        </p:nvGraphicFramePr>
        <p:xfrm>
          <a:off x="412955" y="3374568"/>
          <a:ext cx="8520600" cy="173730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dirty="0">
                          <a:latin typeface="Avenir Next LT Pro" panose="020B0504020202020204" pitchFamily="34" charset="0"/>
                        </a:rPr>
                        <a:t>Test Case</a:t>
                      </a:r>
                      <a:endParaRPr sz="18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800" b="1">
                          <a:latin typeface="Avenir Next LT Pro" panose="020B0504020202020204" pitchFamily="34" charset="0"/>
                        </a:rPr>
                        <a:t>Expected Values</a:t>
                      </a:r>
                      <a:endParaRPr sz="1800" b="1">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800" dirty="0">
                          <a:latin typeface="Avenir Next LT Pro" panose="020B0504020202020204" pitchFamily="34" charset="0"/>
                        </a:rPr>
                        <a:t>Run Program</a:t>
                      </a:r>
                      <a:endParaRPr sz="18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NZ" sz="1800" dirty="0">
                          <a:latin typeface="Avenir Next LT Pro" panose="020B0504020202020204" pitchFamily="34" charset="0"/>
                        </a:rPr>
                        <a:t>Enter d program prints delivery</a:t>
                      </a:r>
                    </a:p>
                    <a:p>
                      <a:pPr marL="0" lvl="0" indent="0" algn="l" rtl="0">
                        <a:spcBef>
                          <a:spcPts val="0"/>
                        </a:spcBef>
                        <a:spcAft>
                          <a:spcPts val="0"/>
                        </a:spcAft>
                        <a:buNone/>
                      </a:pPr>
                      <a:r>
                        <a:rPr lang="en-NZ" sz="1800" dirty="0">
                          <a:latin typeface="Avenir Next LT Pro" panose="020B0504020202020204" pitchFamily="34" charset="0"/>
                        </a:rPr>
                        <a:t>Enter c program prints click &amp; collect</a:t>
                      </a:r>
                    </a:p>
                    <a:p>
                      <a:pPr marL="0" lvl="0" indent="0" algn="l" rtl="0">
                        <a:spcBef>
                          <a:spcPts val="0"/>
                        </a:spcBef>
                        <a:spcAft>
                          <a:spcPts val="0"/>
                        </a:spcAft>
                        <a:buNone/>
                      </a:pPr>
                      <a:r>
                        <a:rPr lang="en-NZ" sz="1800" dirty="0">
                          <a:latin typeface="Avenir Next LT Pro" panose="020B0504020202020204" pitchFamily="34" charset="0"/>
                        </a:rPr>
                        <a:t>Enter invalid program displays value error</a:t>
                      </a:r>
                      <a:endParaRPr sz="1800" dirty="0">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pic>
        <p:nvPicPr>
          <p:cNvPr id="5" name="Picture 4">
            <a:extLst>
              <a:ext uri="{FF2B5EF4-FFF2-40B4-BE49-F238E27FC236}">
                <a16:creationId xmlns:a16="http://schemas.microsoft.com/office/drawing/2014/main" id="{0FD0DD4E-3DE8-4E97-B409-B154AAA0B18C}"/>
              </a:ext>
            </a:extLst>
          </p:cNvPr>
          <p:cNvPicPr>
            <a:picLocks noChangeAspect="1"/>
          </p:cNvPicPr>
          <p:nvPr/>
        </p:nvPicPr>
        <p:blipFill>
          <a:blip r:embed="rId4"/>
          <a:stretch>
            <a:fillRect/>
          </a:stretch>
        </p:blipFill>
        <p:spPr>
          <a:xfrm>
            <a:off x="412955" y="877402"/>
            <a:ext cx="3329940" cy="2408202"/>
          </a:xfrm>
          <a:prstGeom prst="rect">
            <a:avLst/>
          </a:prstGeom>
        </p:spPr>
      </p:pic>
      <p:pic>
        <p:nvPicPr>
          <p:cNvPr id="8" name="Picture 7">
            <a:extLst>
              <a:ext uri="{FF2B5EF4-FFF2-40B4-BE49-F238E27FC236}">
                <a16:creationId xmlns:a16="http://schemas.microsoft.com/office/drawing/2014/main" id="{5FE766A0-5439-4E5F-9AFC-4298A71E447D}"/>
              </a:ext>
            </a:extLst>
          </p:cNvPr>
          <p:cNvPicPr>
            <a:picLocks noChangeAspect="1"/>
          </p:cNvPicPr>
          <p:nvPr/>
        </p:nvPicPr>
        <p:blipFill>
          <a:blip r:embed="rId5"/>
          <a:stretch>
            <a:fillRect/>
          </a:stretch>
        </p:blipFill>
        <p:spPr>
          <a:xfrm>
            <a:off x="4412831" y="1613735"/>
            <a:ext cx="4419469" cy="1203007"/>
          </a:xfrm>
          <a:prstGeom prst="rect">
            <a:avLst/>
          </a:prstGeom>
        </p:spPr>
      </p:pic>
    </p:spTree>
    <p:extLst>
      <p:ext uri="{BB962C8B-B14F-4D97-AF65-F5344CB8AC3E}">
        <p14:creationId xmlns:p14="http://schemas.microsoft.com/office/powerpoint/2010/main" val="14388420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5" name="Picture 4">
            <a:extLst>
              <a:ext uri="{FF2B5EF4-FFF2-40B4-BE49-F238E27FC236}">
                <a16:creationId xmlns:a16="http://schemas.microsoft.com/office/drawing/2014/main" id="{9BC14331-DE77-47DE-A98A-AE1AD13BC406}"/>
              </a:ext>
            </a:extLst>
          </p:cNvPr>
          <p:cNvPicPr>
            <a:picLocks noChangeAspect="1"/>
          </p:cNvPicPr>
          <p:nvPr/>
        </p:nvPicPr>
        <p:blipFill>
          <a:blip r:embed="rId3"/>
          <a:stretch>
            <a:fillRect/>
          </a:stretch>
        </p:blipFill>
        <p:spPr>
          <a:xfrm>
            <a:off x="0" y="0"/>
            <a:ext cx="9144000" cy="5135562"/>
          </a:xfrm>
          <a:prstGeom prst="rect">
            <a:avLst/>
          </a:prstGeom>
        </p:spPr>
      </p:pic>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2 Version 4 (Trello screenshot)</a:t>
            </a:r>
            <a:endParaRPr b="1" dirty="0">
              <a:latin typeface="Avenir Next LT Pro" panose="020B0504020202020204" pitchFamily="34" charset="0"/>
            </a:endParaRPr>
          </a:p>
        </p:txBody>
      </p:sp>
      <p:pic>
        <p:nvPicPr>
          <p:cNvPr id="3" name="Picture 2">
            <a:extLst>
              <a:ext uri="{FF2B5EF4-FFF2-40B4-BE49-F238E27FC236}">
                <a16:creationId xmlns:a16="http://schemas.microsoft.com/office/drawing/2014/main" id="{D8F9AC02-3F90-4A50-858D-DFF1DD782842}"/>
              </a:ext>
            </a:extLst>
          </p:cNvPr>
          <p:cNvPicPr>
            <a:picLocks noChangeAspect="1"/>
          </p:cNvPicPr>
          <p:nvPr/>
        </p:nvPicPr>
        <p:blipFill>
          <a:blip r:embed="rId4"/>
          <a:stretch>
            <a:fillRect/>
          </a:stretch>
        </p:blipFill>
        <p:spPr>
          <a:xfrm>
            <a:off x="262890" y="1518273"/>
            <a:ext cx="8618220" cy="2099015"/>
          </a:xfrm>
          <a:prstGeom prst="rect">
            <a:avLst/>
          </a:prstGeom>
        </p:spPr>
      </p:pic>
    </p:spTree>
    <p:extLst>
      <p:ext uri="{BB962C8B-B14F-4D97-AF65-F5344CB8AC3E}">
        <p14:creationId xmlns:p14="http://schemas.microsoft.com/office/powerpoint/2010/main" val="25274879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4" name="Picture 3">
            <a:extLst>
              <a:ext uri="{FF2B5EF4-FFF2-40B4-BE49-F238E27FC236}">
                <a16:creationId xmlns:a16="http://schemas.microsoft.com/office/drawing/2014/main" id="{96FB645C-675A-498C-8E83-4C3E6330AD02}"/>
              </a:ext>
            </a:extLst>
          </p:cNvPr>
          <p:cNvPicPr>
            <a:picLocks noChangeAspect="1"/>
          </p:cNvPicPr>
          <p:nvPr/>
        </p:nvPicPr>
        <p:blipFill>
          <a:blip r:embed="rId3"/>
          <a:stretch>
            <a:fillRect/>
          </a:stretch>
        </p:blipFill>
        <p:spPr>
          <a:xfrm>
            <a:off x="0" y="7937"/>
            <a:ext cx="9144000" cy="5127625"/>
          </a:xfrm>
          <a:prstGeom prst="rect">
            <a:avLst/>
          </a:prstGeom>
        </p:spPr>
      </p:pic>
      <p:sp>
        <p:nvSpPr>
          <p:cNvPr id="78" name="Google Shape;78;p17"/>
          <p:cNvSpPr txBox="1">
            <a:spLocks noGrp="1"/>
          </p:cNvSpPr>
          <p:nvPr>
            <p:ph type="title"/>
          </p:nvPr>
        </p:nvSpPr>
        <p:spPr>
          <a:xfrm>
            <a:off x="311700" y="983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2 Version 4 - Test Plan</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3890149829"/>
              </p:ext>
            </p:extLst>
          </p:nvPr>
        </p:nvGraphicFramePr>
        <p:xfrm>
          <a:off x="365040" y="3460275"/>
          <a:ext cx="8520600" cy="1584900"/>
        </p:xfrm>
        <a:graphic>
          <a:graphicData uri="http://schemas.openxmlformats.org/drawingml/2006/table">
            <a:tbl>
              <a:tblPr>
                <a:noFill/>
                <a:tableStyleId>{E1099E06-0E6B-448D-9D27-60429F06E6F4}</a:tableStyleId>
              </a:tblPr>
              <a:tblGrid>
                <a:gridCol w="3765000">
                  <a:extLst>
                    <a:ext uri="{9D8B030D-6E8A-4147-A177-3AD203B41FA5}">
                      <a16:colId xmlns:a16="http://schemas.microsoft.com/office/drawing/2014/main" val="20000"/>
                    </a:ext>
                  </a:extLst>
                </a:gridCol>
                <a:gridCol w="47556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600" b="1" dirty="0">
                          <a:latin typeface="Avenir Next LT Pro" panose="020B0504020202020204" pitchFamily="34" charset="0"/>
                        </a:rPr>
                        <a:t>Test Case</a:t>
                      </a:r>
                      <a:endParaRPr sz="16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600" b="1">
                          <a:latin typeface="Avenir Next LT Pro" panose="020B0504020202020204" pitchFamily="34" charset="0"/>
                        </a:rPr>
                        <a:t>Expected Values</a:t>
                      </a:r>
                      <a:endParaRPr sz="1600" b="1">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600" dirty="0">
                          <a:latin typeface="Avenir Next LT Pro" panose="020B0504020202020204" pitchFamily="34" charset="0"/>
                        </a:rPr>
                        <a:t>Run Program</a:t>
                      </a:r>
                      <a:endParaRPr sz="16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GB" sz="1600" dirty="0">
                          <a:latin typeface="Avenir Next LT Pro" panose="020B0504020202020204" pitchFamily="34" charset="0"/>
                        </a:rPr>
                        <a:t>Enter 1 program prints pickup.</a:t>
                      </a:r>
                    </a:p>
                    <a:p>
                      <a:pPr marL="0" lvl="0" indent="0" algn="l" rtl="0">
                        <a:spcBef>
                          <a:spcPts val="0"/>
                        </a:spcBef>
                        <a:spcAft>
                          <a:spcPts val="0"/>
                        </a:spcAft>
                        <a:buNone/>
                      </a:pPr>
                      <a:r>
                        <a:rPr lang="en-GB" sz="1600" dirty="0">
                          <a:latin typeface="Avenir Next LT Pro" panose="020B0504020202020204" pitchFamily="34" charset="0"/>
                        </a:rPr>
                        <a:t>Enter 2 program prints delivery.</a:t>
                      </a:r>
                    </a:p>
                    <a:p>
                      <a:pPr marL="0" lvl="0" indent="0" algn="l" rtl="0">
                        <a:spcBef>
                          <a:spcPts val="0"/>
                        </a:spcBef>
                        <a:spcAft>
                          <a:spcPts val="0"/>
                        </a:spcAft>
                        <a:buNone/>
                      </a:pPr>
                      <a:r>
                        <a:rPr lang="en-GB" sz="1600" dirty="0">
                          <a:latin typeface="Avenir Next LT Pro" panose="020B0504020202020204" pitchFamily="34" charset="0"/>
                        </a:rPr>
                        <a:t>Enter invalid prints error message.</a:t>
                      </a:r>
                    </a:p>
                    <a:p>
                      <a:pPr marL="0" lvl="0" indent="0" algn="l" rtl="0">
                        <a:spcBef>
                          <a:spcPts val="0"/>
                        </a:spcBef>
                        <a:spcAft>
                          <a:spcPts val="0"/>
                        </a:spcAft>
                        <a:buNone/>
                      </a:pPr>
                      <a:r>
                        <a:rPr lang="en-GB" sz="1600" dirty="0">
                          <a:latin typeface="Avenir Next LT Pro" panose="020B0504020202020204" pitchFamily="34" charset="0"/>
                        </a:rPr>
                        <a:t>Enter no. other than 1 or 2 does not work</a:t>
                      </a:r>
                    </a:p>
                  </a:txBody>
                  <a:tcPr marL="91425" marR="91425" marT="91425" marB="91425"/>
                </a:tc>
                <a:extLst>
                  <a:ext uri="{0D108BD9-81ED-4DB2-BD59-A6C34878D82A}">
                    <a16:rowId xmlns:a16="http://schemas.microsoft.com/office/drawing/2014/main" val="10001"/>
                  </a:ext>
                </a:extLst>
              </a:tr>
            </a:tbl>
          </a:graphicData>
        </a:graphic>
      </p:graphicFrame>
      <p:pic>
        <p:nvPicPr>
          <p:cNvPr id="3" name="Picture 2">
            <a:extLst>
              <a:ext uri="{FF2B5EF4-FFF2-40B4-BE49-F238E27FC236}">
                <a16:creationId xmlns:a16="http://schemas.microsoft.com/office/drawing/2014/main" id="{7C08DA6A-7C57-4563-A9FF-22CB0BA34733}"/>
              </a:ext>
            </a:extLst>
          </p:cNvPr>
          <p:cNvPicPr>
            <a:picLocks noChangeAspect="1"/>
          </p:cNvPicPr>
          <p:nvPr/>
        </p:nvPicPr>
        <p:blipFill>
          <a:blip r:embed="rId4"/>
          <a:stretch>
            <a:fillRect/>
          </a:stretch>
        </p:blipFill>
        <p:spPr>
          <a:xfrm>
            <a:off x="578346" y="671025"/>
            <a:ext cx="2652534" cy="2692197"/>
          </a:xfrm>
          <a:prstGeom prst="rect">
            <a:avLst/>
          </a:prstGeom>
        </p:spPr>
      </p:pic>
      <p:pic>
        <p:nvPicPr>
          <p:cNvPr id="7" name="Picture 6">
            <a:extLst>
              <a:ext uri="{FF2B5EF4-FFF2-40B4-BE49-F238E27FC236}">
                <a16:creationId xmlns:a16="http://schemas.microsoft.com/office/drawing/2014/main" id="{4C7DE243-0C7E-456B-AEC0-5F9D0EFFE7B3}"/>
              </a:ext>
            </a:extLst>
          </p:cNvPr>
          <p:cNvPicPr>
            <a:picLocks noChangeAspect="1"/>
          </p:cNvPicPr>
          <p:nvPr/>
        </p:nvPicPr>
        <p:blipFill>
          <a:blip r:embed="rId5"/>
          <a:stretch>
            <a:fillRect/>
          </a:stretch>
        </p:blipFill>
        <p:spPr>
          <a:xfrm>
            <a:off x="4053120" y="1209971"/>
            <a:ext cx="4512534" cy="1830800"/>
          </a:xfrm>
          <a:prstGeom prst="rect">
            <a:avLst/>
          </a:prstGeom>
        </p:spPr>
      </p:pic>
    </p:spTree>
    <p:extLst>
      <p:ext uri="{BB962C8B-B14F-4D97-AF65-F5344CB8AC3E}">
        <p14:creationId xmlns:p14="http://schemas.microsoft.com/office/powerpoint/2010/main" val="13738004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5" name="Picture 4">
            <a:extLst>
              <a:ext uri="{FF2B5EF4-FFF2-40B4-BE49-F238E27FC236}">
                <a16:creationId xmlns:a16="http://schemas.microsoft.com/office/drawing/2014/main" id="{9BC14331-DE77-47DE-A98A-AE1AD13BC406}"/>
              </a:ext>
            </a:extLst>
          </p:cNvPr>
          <p:cNvPicPr>
            <a:picLocks noChangeAspect="1"/>
          </p:cNvPicPr>
          <p:nvPr/>
        </p:nvPicPr>
        <p:blipFill>
          <a:blip r:embed="rId3"/>
          <a:stretch>
            <a:fillRect/>
          </a:stretch>
        </p:blipFill>
        <p:spPr>
          <a:xfrm>
            <a:off x="0" y="0"/>
            <a:ext cx="9144000" cy="5135562"/>
          </a:xfrm>
          <a:prstGeom prst="rect">
            <a:avLst/>
          </a:prstGeom>
        </p:spPr>
      </p:pic>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2 Version 5 (Trello screenshot)</a:t>
            </a:r>
            <a:endParaRPr b="1" dirty="0">
              <a:latin typeface="Avenir Next LT Pro" panose="020B0504020202020204" pitchFamily="34" charset="0"/>
            </a:endParaRPr>
          </a:p>
        </p:txBody>
      </p:sp>
      <p:pic>
        <p:nvPicPr>
          <p:cNvPr id="3" name="Picture 2">
            <a:extLst>
              <a:ext uri="{FF2B5EF4-FFF2-40B4-BE49-F238E27FC236}">
                <a16:creationId xmlns:a16="http://schemas.microsoft.com/office/drawing/2014/main" id="{C3AB372D-E51D-4011-82E9-478AB76B0259}"/>
              </a:ext>
            </a:extLst>
          </p:cNvPr>
          <p:cNvPicPr>
            <a:picLocks noChangeAspect="1"/>
          </p:cNvPicPr>
          <p:nvPr/>
        </p:nvPicPr>
        <p:blipFill>
          <a:blip r:embed="rId4"/>
          <a:stretch>
            <a:fillRect/>
          </a:stretch>
        </p:blipFill>
        <p:spPr>
          <a:xfrm>
            <a:off x="205739" y="1297351"/>
            <a:ext cx="8520599" cy="3020249"/>
          </a:xfrm>
          <a:prstGeom prst="rect">
            <a:avLst/>
          </a:prstGeom>
        </p:spPr>
      </p:pic>
    </p:spTree>
    <p:extLst>
      <p:ext uri="{BB962C8B-B14F-4D97-AF65-F5344CB8AC3E}">
        <p14:creationId xmlns:p14="http://schemas.microsoft.com/office/powerpoint/2010/main" val="5240995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4" name="Picture 3">
            <a:extLst>
              <a:ext uri="{FF2B5EF4-FFF2-40B4-BE49-F238E27FC236}">
                <a16:creationId xmlns:a16="http://schemas.microsoft.com/office/drawing/2014/main" id="{96FB645C-675A-498C-8E83-4C3E6330AD02}"/>
              </a:ext>
            </a:extLst>
          </p:cNvPr>
          <p:cNvPicPr>
            <a:picLocks noChangeAspect="1"/>
          </p:cNvPicPr>
          <p:nvPr/>
        </p:nvPicPr>
        <p:blipFill>
          <a:blip r:embed="rId3"/>
          <a:stretch>
            <a:fillRect/>
          </a:stretch>
        </p:blipFill>
        <p:spPr>
          <a:xfrm>
            <a:off x="0" y="7937"/>
            <a:ext cx="9144000" cy="5127625"/>
          </a:xfrm>
          <a:prstGeom prst="rect">
            <a:avLst/>
          </a:prstGeom>
        </p:spPr>
      </p:pic>
      <p:sp>
        <p:nvSpPr>
          <p:cNvPr id="78" name="Google Shape;78;p17"/>
          <p:cNvSpPr txBox="1">
            <a:spLocks noGrp="1"/>
          </p:cNvSpPr>
          <p:nvPr>
            <p:ph type="title"/>
          </p:nvPr>
        </p:nvSpPr>
        <p:spPr>
          <a:xfrm>
            <a:off x="311700" y="983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2 Version 5 - Test Plan</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843197052"/>
              </p:ext>
            </p:extLst>
          </p:nvPr>
        </p:nvGraphicFramePr>
        <p:xfrm>
          <a:off x="372660" y="3456350"/>
          <a:ext cx="8520600" cy="1645860"/>
        </p:xfrm>
        <a:graphic>
          <a:graphicData uri="http://schemas.openxmlformats.org/drawingml/2006/table">
            <a:tbl>
              <a:tblPr>
                <a:noFill/>
                <a:tableStyleId>{E1099E06-0E6B-448D-9D27-60429F06E6F4}</a:tableStyleId>
              </a:tblPr>
              <a:tblGrid>
                <a:gridCol w="3239220">
                  <a:extLst>
                    <a:ext uri="{9D8B030D-6E8A-4147-A177-3AD203B41FA5}">
                      <a16:colId xmlns:a16="http://schemas.microsoft.com/office/drawing/2014/main" val="20000"/>
                    </a:ext>
                  </a:extLst>
                </a:gridCol>
                <a:gridCol w="528138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400" b="1" dirty="0">
                          <a:latin typeface="Avenir Next LT Pro" panose="020B0504020202020204" pitchFamily="34" charset="0"/>
                        </a:rPr>
                        <a:t>Test Case</a:t>
                      </a:r>
                      <a:endParaRPr sz="14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400" b="1">
                          <a:latin typeface="Avenir Next LT Pro" panose="020B0504020202020204" pitchFamily="34" charset="0"/>
                        </a:rPr>
                        <a:t>Expected Values</a:t>
                      </a:r>
                      <a:endParaRPr sz="1400" b="1">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400" dirty="0">
                          <a:latin typeface="Avenir Next LT Pro" panose="020B0504020202020204" pitchFamily="34" charset="0"/>
                        </a:rPr>
                        <a:t>Run Program</a:t>
                      </a:r>
                      <a:endParaRPr sz="14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NZ" sz="1400" dirty="0">
                          <a:latin typeface="Avenir Next LT Pro" panose="020B0504020202020204" pitchFamily="34" charset="0"/>
                        </a:rPr>
                        <a:t>Enter 1 program prints pickup.</a:t>
                      </a:r>
                    </a:p>
                    <a:p>
                      <a:pPr marL="0" lvl="0" indent="0" algn="l" rtl="0">
                        <a:spcBef>
                          <a:spcPts val="0"/>
                        </a:spcBef>
                        <a:spcAft>
                          <a:spcPts val="0"/>
                        </a:spcAft>
                        <a:buNone/>
                      </a:pPr>
                      <a:r>
                        <a:rPr lang="en-NZ" sz="1400" dirty="0">
                          <a:latin typeface="Avenir Next LT Pro" panose="020B0504020202020204" pitchFamily="34" charset="0"/>
                        </a:rPr>
                        <a:t>Enter 2 program prints delivery.</a:t>
                      </a:r>
                    </a:p>
                    <a:p>
                      <a:pPr marL="0" lvl="0" indent="0" algn="l" rtl="0">
                        <a:spcBef>
                          <a:spcPts val="0"/>
                        </a:spcBef>
                        <a:spcAft>
                          <a:spcPts val="0"/>
                        </a:spcAft>
                        <a:buNone/>
                      </a:pPr>
                      <a:r>
                        <a:rPr lang="en-NZ" sz="1400" dirty="0">
                          <a:latin typeface="Avenir Next LT Pro" panose="020B0504020202020204" pitchFamily="34" charset="0"/>
                        </a:rPr>
                        <a:t>Enter invalid entry - error message asks for input again.</a:t>
                      </a:r>
                    </a:p>
                    <a:p>
                      <a:pPr marL="0" lvl="0" indent="0" algn="l" rtl="0">
                        <a:spcBef>
                          <a:spcPts val="0"/>
                        </a:spcBef>
                        <a:spcAft>
                          <a:spcPts val="0"/>
                        </a:spcAft>
                        <a:buNone/>
                      </a:pPr>
                      <a:r>
                        <a:rPr lang="en-NZ" sz="1400" dirty="0">
                          <a:latin typeface="Avenir Next LT Pro" panose="020B0504020202020204" pitchFamily="34" charset="0"/>
                        </a:rPr>
                        <a:t>Enter no. other than 1 or 2 – error messages asks for entry again</a:t>
                      </a:r>
                    </a:p>
                  </a:txBody>
                  <a:tcPr marL="91425" marR="91425" marT="91425" marB="91425"/>
                </a:tc>
                <a:extLst>
                  <a:ext uri="{0D108BD9-81ED-4DB2-BD59-A6C34878D82A}">
                    <a16:rowId xmlns:a16="http://schemas.microsoft.com/office/drawing/2014/main" val="10001"/>
                  </a:ext>
                </a:extLst>
              </a:tr>
            </a:tbl>
          </a:graphicData>
        </a:graphic>
      </p:graphicFrame>
      <p:pic>
        <p:nvPicPr>
          <p:cNvPr id="5" name="Picture 4">
            <a:extLst>
              <a:ext uri="{FF2B5EF4-FFF2-40B4-BE49-F238E27FC236}">
                <a16:creationId xmlns:a16="http://schemas.microsoft.com/office/drawing/2014/main" id="{4CF65097-82E2-4B5C-A0D9-042157485D25}"/>
              </a:ext>
            </a:extLst>
          </p:cNvPr>
          <p:cNvPicPr>
            <a:picLocks noChangeAspect="1"/>
          </p:cNvPicPr>
          <p:nvPr/>
        </p:nvPicPr>
        <p:blipFill>
          <a:blip r:embed="rId4"/>
          <a:stretch>
            <a:fillRect/>
          </a:stretch>
        </p:blipFill>
        <p:spPr>
          <a:xfrm>
            <a:off x="1089660" y="755628"/>
            <a:ext cx="2651760" cy="2614260"/>
          </a:xfrm>
          <a:prstGeom prst="rect">
            <a:avLst/>
          </a:prstGeom>
        </p:spPr>
      </p:pic>
      <p:pic>
        <p:nvPicPr>
          <p:cNvPr id="8" name="Picture 7">
            <a:extLst>
              <a:ext uri="{FF2B5EF4-FFF2-40B4-BE49-F238E27FC236}">
                <a16:creationId xmlns:a16="http://schemas.microsoft.com/office/drawing/2014/main" id="{C693F0DE-5C85-4EB7-880A-519CB6F5813F}"/>
              </a:ext>
            </a:extLst>
          </p:cNvPr>
          <p:cNvPicPr>
            <a:picLocks noChangeAspect="1"/>
          </p:cNvPicPr>
          <p:nvPr/>
        </p:nvPicPr>
        <p:blipFill>
          <a:blip r:embed="rId5"/>
          <a:stretch>
            <a:fillRect/>
          </a:stretch>
        </p:blipFill>
        <p:spPr>
          <a:xfrm>
            <a:off x="4469849" y="960596"/>
            <a:ext cx="3343742" cy="2210108"/>
          </a:xfrm>
          <a:prstGeom prst="rect">
            <a:avLst/>
          </a:prstGeom>
        </p:spPr>
      </p:pic>
    </p:spTree>
    <p:extLst>
      <p:ext uri="{BB962C8B-B14F-4D97-AF65-F5344CB8AC3E}">
        <p14:creationId xmlns:p14="http://schemas.microsoft.com/office/powerpoint/2010/main" val="879198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3" name="Picture 2">
            <a:extLst>
              <a:ext uri="{FF2B5EF4-FFF2-40B4-BE49-F238E27FC236}">
                <a16:creationId xmlns:a16="http://schemas.microsoft.com/office/drawing/2014/main" id="{56BED5EB-EF3D-4AC9-8995-621CB5CA184A}"/>
              </a:ext>
            </a:extLst>
          </p:cNvPr>
          <p:cNvPicPr>
            <a:picLocks noChangeAspect="1"/>
          </p:cNvPicPr>
          <p:nvPr/>
        </p:nvPicPr>
        <p:blipFill>
          <a:blip r:embed="rId3"/>
          <a:stretch>
            <a:fillRect/>
          </a:stretch>
        </p:blipFill>
        <p:spPr>
          <a:xfrm>
            <a:off x="0" y="6680"/>
            <a:ext cx="9144000" cy="5130140"/>
          </a:xfrm>
          <a:prstGeom prst="rect">
            <a:avLst/>
          </a:prstGeom>
        </p:spPr>
      </p:pic>
      <p:sp>
        <p:nvSpPr>
          <p:cNvPr id="73" name="Google Shape;73;p16"/>
          <p:cNvSpPr txBox="1">
            <a:spLocks noGrp="1"/>
          </p:cNvSpPr>
          <p:nvPr>
            <p:ph type="title"/>
          </p:nvPr>
        </p:nvSpPr>
        <p:spPr>
          <a:xfrm>
            <a:off x="205020" y="23166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b="1" dirty="0">
                <a:latin typeface="Avenir Next LT Pro" panose="020B0504020202020204" pitchFamily="34" charset="0"/>
              </a:rPr>
              <a:t>Component 3 Click &amp; Collect info Version 1 (Trello screenshot)</a:t>
            </a:r>
            <a:endParaRPr b="1" dirty="0">
              <a:latin typeface="Avenir Next LT Pro" panose="020B0504020202020204" pitchFamily="34" charset="0"/>
            </a:endParaRPr>
          </a:p>
        </p:txBody>
      </p:sp>
      <p:pic>
        <p:nvPicPr>
          <p:cNvPr id="4" name="Picture 3">
            <a:extLst>
              <a:ext uri="{FF2B5EF4-FFF2-40B4-BE49-F238E27FC236}">
                <a16:creationId xmlns:a16="http://schemas.microsoft.com/office/drawing/2014/main" id="{302C65D9-1B88-4505-A39D-C2987CA70AEA}"/>
              </a:ext>
            </a:extLst>
          </p:cNvPr>
          <p:cNvPicPr>
            <a:picLocks noChangeAspect="1"/>
          </p:cNvPicPr>
          <p:nvPr/>
        </p:nvPicPr>
        <p:blipFill>
          <a:blip r:embed="rId4"/>
          <a:stretch>
            <a:fillRect/>
          </a:stretch>
        </p:blipFill>
        <p:spPr>
          <a:xfrm>
            <a:off x="441960" y="1418632"/>
            <a:ext cx="8389620" cy="2935993"/>
          </a:xfrm>
          <a:prstGeom prst="rect">
            <a:avLst/>
          </a:prstGeom>
        </p:spPr>
      </p:pic>
    </p:spTree>
    <p:extLst>
      <p:ext uri="{BB962C8B-B14F-4D97-AF65-F5344CB8AC3E}">
        <p14:creationId xmlns:p14="http://schemas.microsoft.com/office/powerpoint/2010/main" val="34432633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4" name="Picture 3">
            <a:extLst>
              <a:ext uri="{FF2B5EF4-FFF2-40B4-BE49-F238E27FC236}">
                <a16:creationId xmlns:a16="http://schemas.microsoft.com/office/drawing/2014/main" id="{446BBD1D-F3F0-49A6-9D34-8F3222CF8E18}"/>
              </a:ext>
            </a:extLst>
          </p:cNvPr>
          <p:cNvPicPr>
            <a:picLocks noChangeAspect="1"/>
          </p:cNvPicPr>
          <p:nvPr/>
        </p:nvPicPr>
        <p:blipFill>
          <a:blip r:embed="rId3"/>
          <a:stretch>
            <a:fillRect/>
          </a:stretch>
        </p:blipFill>
        <p:spPr>
          <a:xfrm>
            <a:off x="0" y="5710"/>
            <a:ext cx="9144000" cy="5132080"/>
          </a:xfrm>
          <a:prstGeom prst="rect">
            <a:avLst/>
          </a:prstGeom>
        </p:spPr>
      </p:pic>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3 Version 1 - Test Plan</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3928406445"/>
              </p:ext>
            </p:extLst>
          </p:nvPr>
        </p:nvGraphicFramePr>
        <p:xfrm>
          <a:off x="311700" y="3459513"/>
          <a:ext cx="8520600" cy="146298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dirty="0">
                          <a:latin typeface="Avenir Next LT Pro" panose="020B0504020202020204" pitchFamily="34" charset="0"/>
                        </a:rPr>
                        <a:t>Test Case</a:t>
                      </a:r>
                      <a:endParaRPr sz="18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800" b="1" dirty="0">
                          <a:latin typeface="Avenir Next LT Pro" panose="020B0504020202020204" pitchFamily="34" charset="0"/>
                        </a:rPr>
                        <a:t>Expected Values</a:t>
                      </a:r>
                      <a:endParaRPr sz="1800" b="1" dirty="0">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800" dirty="0">
                          <a:latin typeface="Avenir Next LT Pro" panose="020B0504020202020204" pitchFamily="34" charset="0"/>
                        </a:rPr>
                        <a:t>Input name</a:t>
                      </a:r>
                    </a:p>
                    <a:p>
                      <a:pPr marL="0" lvl="0" indent="0" algn="l" rtl="0">
                        <a:spcBef>
                          <a:spcPts val="0"/>
                        </a:spcBef>
                        <a:spcAft>
                          <a:spcPts val="0"/>
                        </a:spcAft>
                        <a:buNone/>
                      </a:pPr>
                      <a:r>
                        <a:rPr lang="en-NZ" sz="1800" dirty="0">
                          <a:latin typeface="Avenir Next LT Pro" panose="020B0504020202020204" pitchFamily="34" charset="0"/>
                        </a:rPr>
                        <a:t>Input phone number</a:t>
                      </a:r>
                    </a:p>
                    <a:p>
                      <a:pPr marL="0" lvl="0" indent="0" algn="l" rtl="0">
                        <a:spcBef>
                          <a:spcPts val="0"/>
                        </a:spcBef>
                        <a:spcAft>
                          <a:spcPts val="0"/>
                        </a:spcAft>
                        <a:buNone/>
                      </a:pPr>
                      <a:r>
                        <a:rPr lang="en-NZ" sz="1800" dirty="0">
                          <a:latin typeface="Avenir Next LT Pro" panose="020B0504020202020204" pitchFamily="34" charset="0"/>
                        </a:rPr>
                        <a:t>Left input blank</a:t>
                      </a:r>
                      <a:endParaRPr sz="18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NZ" sz="1800" dirty="0">
                          <a:latin typeface="Avenir Next LT Pro" panose="020B0504020202020204" pitchFamily="34" charset="0"/>
                        </a:rPr>
                        <a:t>Printed name correctly</a:t>
                      </a:r>
                    </a:p>
                    <a:p>
                      <a:pPr marL="0" lvl="0" indent="0" algn="l" rtl="0">
                        <a:spcBef>
                          <a:spcPts val="0"/>
                        </a:spcBef>
                        <a:spcAft>
                          <a:spcPts val="0"/>
                        </a:spcAft>
                        <a:buNone/>
                      </a:pPr>
                      <a:r>
                        <a:rPr lang="en-NZ" sz="1800" dirty="0">
                          <a:latin typeface="Avenir Next LT Pro" panose="020B0504020202020204" pitchFamily="34" charset="0"/>
                        </a:rPr>
                        <a:t>Printed phone number correctly </a:t>
                      </a:r>
                    </a:p>
                    <a:p>
                      <a:pPr marL="0" lvl="0" indent="0" algn="l" rtl="0">
                        <a:spcBef>
                          <a:spcPts val="0"/>
                        </a:spcBef>
                        <a:spcAft>
                          <a:spcPts val="0"/>
                        </a:spcAft>
                        <a:buNone/>
                      </a:pPr>
                      <a:r>
                        <a:rPr lang="en-NZ" sz="1800" dirty="0">
                          <a:latin typeface="Avenir Next LT Pro" panose="020B0504020202020204" pitchFamily="34" charset="0"/>
                        </a:rPr>
                        <a:t>Accept blank and printed blank input</a:t>
                      </a:r>
                      <a:endParaRPr sz="1800" dirty="0">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pic>
        <p:nvPicPr>
          <p:cNvPr id="3" name="Picture 2">
            <a:extLst>
              <a:ext uri="{FF2B5EF4-FFF2-40B4-BE49-F238E27FC236}">
                <a16:creationId xmlns:a16="http://schemas.microsoft.com/office/drawing/2014/main" id="{96D42F30-FC74-471E-BF44-DB20B32C0463}"/>
              </a:ext>
            </a:extLst>
          </p:cNvPr>
          <p:cNvPicPr>
            <a:picLocks noChangeAspect="1"/>
          </p:cNvPicPr>
          <p:nvPr/>
        </p:nvPicPr>
        <p:blipFill>
          <a:blip r:embed="rId4"/>
          <a:stretch>
            <a:fillRect/>
          </a:stretch>
        </p:blipFill>
        <p:spPr>
          <a:xfrm>
            <a:off x="311700" y="1081740"/>
            <a:ext cx="4563112" cy="2162477"/>
          </a:xfrm>
          <a:prstGeom prst="rect">
            <a:avLst/>
          </a:prstGeom>
        </p:spPr>
      </p:pic>
      <p:pic>
        <p:nvPicPr>
          <p:cNvPr id="8" name="Picture 7">
            <a:extLst>
              <a:ext uri="{FF2B5EF4-FFF2-40B4-BE49-F238E27FC236}">
                <a16:creationId xmlns:a16="http://schemas.microsoft.com/office/drawing/2014/main" id="{D2797270-CC33-45E8-8021-5F45347D4FF7}"/>
              </a:ext>
            </a:extLst>
          </p:cNvPr>
          <p:cNvPicPr>
            <a:picLocks noChangeAspect="1"/>
          </p:cNvPicPr>
          <p:nvPr/>
        </p:nvPicPr>
        <p:blipFill>
          <a:blip r:embed="rId5"/>
          <a:stretch>
            <a:fillRect/>
          </a:stretch>
        </p:blipFill>
        <p:spPr>
          <a:xfrm>
            <a:off x="5491312" y="1081739"/>
            <a:ext cx="3230030" cy="2162477"/>
          </a:xfrm>
          <a:prstGeom prst="rect">
            <a:avLst/>
          </a:prstGeom>
        </p:spPr>
      </p:pic>
    </p:spTree>
    <p:extLst>
      <p:ext uri="{BB962C8B-B14F-4D97-AF65-F5344CB8AC3E}">
        <p14:creationId xmlns:p14="http://schemas.microsoft.com/office/powerpoint/2010/main" val="32977527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CC66"/>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869ECB3-E568-4FE6-9D38-40B487B4603D}"/>
              </a:ext>
            </a:extLst>
          </p:cNvPr>
          <p:cNvPicPr>
            <a:picLocks noChangeAspect="1"/>
          </p:cNvPicPr>
          <p:nvPr/>
        </p:nvPicPr>
        <p:blipFill>
          <a:blip r:embed="rId2"/>
          <a:stretch>
            <a:fillRect/>
          </a:stretch>
        </p:blipFill>
        <p:spPr>
          <a:xfrm>
            <a:off x="0" y="5710"/>
            <a:ext cx="9144000" cy="5132080"/>
          </a:xfrm>
          <a:prstGeom prst="rect">
            <a:avLst/>
          </a:prstGeom>
        </p:spPr>
      </p:pic>
      <p:sp>
        <p:nvSpPr>
          <p:cNvPr id="2" name="Title 1">
            <a:extLst>
              <a:ext uri="{FF2B5EF4-FFF2-40B4-BE49-F238E27FC236}">
                <a16:creationId xmlns:a16="http://schemas.microsoft.com/office/drawing/2014/main" id="{5912979F-6922-40FD-B6E0-0506FA25714D}"/>
              </a:ext>
            </a:extLst>
          </p:cNvPr>
          <p:cNvSpPr>
            <a:spLocks noGrp="1"/>
          </p:cNvSpPr>
          <p:nvPr>
            <p:ph type="title"/>
          </p:nvPr>
        </p:nvSpPr>
        <p:spPr>
          <a:xfrm>
            <a:off x="426000" y="457230"/>
            <a:ext cx="4069800" cy="572700"/>
          </a:xfrm>
        </p:spPr>
        <p:txBody>
          <a:bodyPr/>
          <a:lstStyle/>
          <a:p>
            <a:r>
              <a:rPr lang="en-US" b="1" dirty="0">
                <a:latin typeface="Avenir Next LT Pro" panose="020B0504020202020204" pitchFamily="34" charset="0"/>
              </a:rPr>
              <a:t>Implication 1 - Privacy</a:t>
            </a:r>
            <a:endParaRPr lang="en-NZ" b="1" dirty="0">
              <a:latin typeface="Avenir Next LT Pro" panose="020B0504020202020204" pitchFamily="34" charset="0"/>
            </a:endParaRPr>
          </a:p>
        </p:txBody>
      </p:sp>
      <p:sp>
        <p:nvSpPr>
          <p:cNvPr id="3" name="Text Placeholder 2">
            <a:extLst>
              <a:ext uri="{FF2B5EF4-FFF2-40B4-BE49-F238E27FC236}">
                <a16:creationId xmlns:a16="http://schemas.microsoft.com/office/drawing/2014/main" id="{1EB42CE1-67BF-466B-8C2C-7F21A8892B1E}"/>
              </a:ext>
            </a:extLst>
          </p:cNvPr>
          <p:cNvSpPr>
            <a:spLocks noGrp="1"/>
          </p:cNvSpPr>
          <p:nvPr>
            <p:ph type="body" idx="1"/>
          </p:nvPr>
        </p:nvSpPr>
        <p:spPr>
          <a:xfrm>
            <a:off x="311700" y="1190575"/>
            <a:ext cx="8603700" cy="1903145"/>
          </a:xfrm>
        </p:spPr>
        <p:txBody>
          <a:bodyPr/>
          <a:lstStyle/>
          <a:p>
            <a:pPr marL="114300" indent="0">
              <a:buNone/>
            </a:pPr>
            <a:r>
              <a:rPr lang="en-US" u="sng" dirty="0">
                <a:solidFill>
                  <a:schemeClr val="tx1"/>
                </a:solidFill>
                <a:latin typeface="Avenir Next LT Pro" panose="020B0504020202020204" pitchFamily="34" charset="0"/>
              </a:rPr>
              <a:t>Describe the implication:</a:t>
            </a:r>
          </a:p>
          <a:p>
            <a:pPr marL="114300" indent="0">
              <a:buNone/>
            </a:pPr>
            <a:r>
              <a:rPr lang="en-US" dirty="0">
                <a:solidFill>
                  <a:schemeClr val="tx1"/>
                </a:solidFill>
                <a:latin typeface="Avenir Next LT Pro" panose="020B0504020202020204" pitchFamily="34" charset="0"/>
              </a:rPr>
              <a:t>The privacy implication refers to the integrity, confidentiality and availability of data/information. It is the protection of personal data from those who do not wish or consent for others to access it and the availability of individuals to determine who can access their personal information.</a:t>
            </a:r>
          </a:p>
          <a:p>
            <a:pPr marL="114300" indent="0">
              <a:buNone/>
            </a:pPr>
            <a:endParaRPr lang="en-US" dirty="0">
              <a:latin typeface="Avenir Next LT Pro" panose="020B0504020202020204" pitchFamily="34" charset="0"/>
            </a:endParaRPr>
          </a:p>
          <a:p>
            <a:pPr marL="114300" indent="0">
              <a:buNone/>
            </a:pPr>
            <a:endParaRPr lang="en-US" dirty="0">
              <a:latin typeface="Avenir Next LT Pro" panose="020B0504020202020204" pitchFamily="34" charset="0"/>
            </a:endParaRPr>
          </a:p>
          <a:p>
            <a:pPr marL="114300" indent="0">
              <a:buNone/>
            </a:pPr>
            <a:endParaRPr lang="en-US" dirty="0">
              <a:latin typeface="Avenir Next LT Pro" panose="020B0504020202020204" pitchFamily="34" charset="0"/>
            </a:endParaRPr>
          </a:p>
          <a:p>
            <a:pPr marL="114300" indent="0">
              <a:buNone/>
            </a:pPr>
            <a:endParaRPr lang="en-US" dirty="0">
              <a:latin typeface="Avenir Next LT Pro" panose="020B0504020202020204" pitchFamily="34" charset="0"/>
            </a:endParaRPr>
          </a:p>
          <a:p>
            <a:pPr marL="114300" indent="0">
              <a:buNone/>
            </a:pPr>
            <a:endParaRPr lang="en-NZ" dirty="0">
              <a:latin typeface="Avenir Next LT Pro" panose="020B0504020202020204" pitchFamily="34" charset="0"/>
            </a:endParaRPr>
          </a:p>
        </p:txBody>
      </p:sp>
    </p:spTree>
    <p:extLst>
      <p:ext uri="{BB962C8B-B14F-4D97-AF65-F5344CB8AC3E}">
        <p14:creationId xmlns:p14="http://schemas.microsoft.com/office/powerpoint/2010/main" val="13203464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3" name="Picture 2">
            <a:extLst>
              <a:ext uri="{FF2B5EF4-FFF2-40B4-BE49-F238E27FC236}">
                <a16:creationId xmlns:a16="http://schemas.microsoft.com/office/drawing/2014/main" id="{56BED5EB-EF3D-4AC9-8995-621CB5CA184A}"/>
              </a:ext>
            </a:extLst>
          </p:cNvPr>
          <p:cNvPicPr>
            <a:picLocks noChangeAspect="1"/>
          </p:cNvPicPr>
          <p:nvPr/>
        </p:nvPicPr>
        <p:blipFill>
          <a:blip r:embed="rId3"/>
          <a:stretch>
            <a:fillRect/>
          </a:stretch>
        </p:blipFill>
        <p:spPr>
          <a:xfrm>
            <a:off x="0" y="6680"/>
            <a:ext cx="9144000" cy="5130140"/>
          </a:xfrm>
          <a:prstGeom prst="rect">
            <a:avLst/>
          </a:prstGeom>
        </p:spPr>
      </p:pic>
      <p:sp>
        <p:nvSpPr>
          <p:cNvPr id="73" name="Google Shape;73;p16"/>
          <p:cNvSpPr txBox="1">
            <a:spLocks noGrp="1"/>
          </p:cNvSpPr>
          <p:nvPr>
            <p:ph type="title"/>
          </p:nvPr>
        </p:nvSpPr>
        <p:spPr>
          <a:xfrm>
            <a:off x="205020" y="23166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b="1" dirty="0">
                <a:latin typeface="Avenir Next LT Pro" panose="020B0504020202020204" pitchFamily="34" charset="0"/>
              </a:rPr>
              <a:t>Component 3 Version 2 (Trello screenshot)</a:t>
            </a:r>
            <a:endParaRPr b="1" dirty="0">
              <a:latin typeface="Avenir Next LT Pro" panose="020B0504020202020204" pitchFamily="34" charset="0"/>
            </a:endParaRPr>
          </a:p>
        </p:txBody>
      </p:sp>
    </p:spTree>
    <p:extLst>
      <p:ext uri="{BB962C8B-B14F-4D97-AF65-F5344CB8AC3E}">
        <p14:creationId xmlns:p14="http://schemas.microsoft.com/office/powerpoint/2010/main" val="26682716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4" name="Picture 3">
            <a:extLst>
              <a:ext uri="{FF2B5EF4-FFF2-40B4-BE49-F238E27FC236}">
                <a16:creationId xmlns:a16="http://schemas.microsoft.com/office/drawing/2014/main" id="{446BBD1D-F3F0-49A6-9D34-8F3222CF8E18}"/>
              </a:ext>
            </a:extLst>
          </p:cNvPr>
          <p:cNvPicPr>
            <a:picLocks noChangeAspect="1"/>
          </p:cNvPicPr>
          <p:nvPr/>
        </p:nvPicPr>
        <p:blipFill>
          <a:blip r:embed="rId3"/>
          <a:stretch>
            <a:fillRect/>
          </a:stretch>
        </p:blipFill>
        <p:spPr>
          <a:xfrm>
            <a:off x="0" y="5710"/>
            <a:ext cx="9144000" cy="5132080"/>
          </a:xfrm>
          <a:prstGeom prst="rect">
            <a:avLst/>
          </a:prstGeom>
        </p:spPr>
      </p:pic>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3 Version 2 - Test Plan</a:t>
            </a:r>
            <a:endParaRPr b="1" dirty="0">
              <a:latin typeface="Avenir Next LT Pro" panose="020B0504020202020204" pitchFamily="34" charset="0"/>
            </a:endParaRPr>
          </a:p>
        </p:txBody>
      </p:sp>
      <p:graphicFrame>
        <p:nvGraphicFramePr>
          <p:cNvPr id="79" name="Google Shape;79;p17"/>
          <p:cNvGraphicFramePr/>
          <p:nvPr/>
        </p:nvGraphicFramePr>
        <p:xfrm>
          <a:off x="311700" y="3459513"/>
          <a:ext cx="8520600" cy="146298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dirty="0">
                          <a:latin typeface="Avenir Next LT Pro" panose="020B0504020202020204" pitchFamily="34" charset="0"/>
                        </a:rPr>
                        <a:t>Test Case</a:t>
                      </a:r>
                      <a:endParaRPr sz="18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800" b="1" dirty="0">
                          <a:latin typeface="Avenir Next LT Pro" panose="020B0504020202020204" pitchFamily="34" charset="0"/>
                        </a:rPr>
                        <a:t>Expected Values</a:t>
                      </a:r>
                      <a:endParaRPr sz="1800" b="1" dirty="0">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800" dirty="0">
                          <a:latin typeface="Avenir Next LT Pro" panose="020B0504020202020204" pitchFamily="34" charset="0"/>
                        </a:rPr>
                        <a:t>Input name</a:t>
                      </a:r>
                    </a:p>
                    <a:p>
                      <a:pPr marL="0" lvl="0" indent="0" algn="l" rtl="0">
                        <a:spcBef>
                          <a:spcPts val="0"/>
                        </a:spcBef>
                        <a:spcAft>
                          <a:spcPts val="0"/>
                        </a:spcAft>
                        <a:buNone/>
                      </a:pPr>
                      <a:r>
                        <a:rPr lang="en-NZ" sz="1800" dirty="0">
                          <a:latin typeface="Avenir Next LT Pro" panose="020B0504020202020204" pitchFamily="34" charset="0"/>
                        </a:rPr>
                        <a:t>Input phone number</a:t>
                      </a:r>
                    </a:p>
                    <a:p>
                      <a:pPr marL="0" lvl="0" indent="0" algn="l" rtl="0">
                        <a:spcBef>
                          <a:spcPts val="0"/>
                        </a:spcBef>
                        <a:spcAft>
                          <a:spcPts val="0"/>
                        </a:spcAft>
                        <a:buNone/>
                      </a:pPr>
                      <a:r>
                        <a:rPr lang="en-NZ" sz="1800" dirty="0">
                          <a:latin typeface="Avenir Next LT Pro" panose="020B0504020202020204" pitchFamily="34" charset="0"/>
                        </a:rPr>
                        <a:t>Left input blank</a:t>
                      </a:r>
                      <a:endParaRPr sz="18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NZ" sz="1800" dirty="0">
                          <a:latin typeface="Avenir Next LT Pro" panose="020B0504020202020204" pitchFamily="34" charset="0"/>
                        </a:rPr>
                        <a:t>Printed name correctly</a:t>
                      </a:r>
                    </a:p>
                    <a:p>
                      <a:pPr marL="0" lvl="0" indent="0" algn="l" rtl="0">
                        <a:spcBef>
                          <a:spcPts val="0"/>
                        </a:spcBef>
                        <a:spcAft>
                          <a:spcPts val="0"/>
                        </a:spcAft>
                        <a:buNone/>
                      </a:pPr>
                      <a:r>
                        <a:rPr lang="en-NZ" sz="1800" dirty="0">
                          <a:latin typeface="Avenir Next LT Pro" panose="020B0504020202020204" pitchFamily="34" charset="0"/>
                        </a:rPr>
                        <a:t>Printed phone number correctly </a:t>
                      </a:r>
                    </a:p>
                    <a:p>
                      <a:pPr marL="0" lvl="0" indent="0" algn="l" rtl="0">
                        <a:spcBef>
                          <a:spcPts val="0"/>
                        </a:spcBef>
                        <a:spcAft>
                          <a:spcPts val="0"/>
                        </a:spcAft>
                        <a:buNone/>
                      </a:pPr>
                      <a:r>
                        <a:rPr lang="en-NZ" sz="1800" dirty="0">
                          <a:latin typeface="Avenir Next LT Pro" panose="020B0504020202020204" pitchFamily="34" charset="0"/>
                        </a:rPr>
                        <a:t>Accept blank and printed blank input</a:t>
                      </a:r>
                      <a:endParaRPr sz="1800" dirty="0">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5106814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Component 4 (Trello screenshot)</a:t>
            </a:r>
            <a:endParaRPr dirty="0"/>
          </a:p>
        </p:txBody>
      </p:sp>
    </p:spTree>
    <p:extLst>
      <p:ext uri="{BB962C8B-B14F-4D97-AF65-F5344CB8AC3E}">
        <p14:creationId xmlns:p14="http://schemas.microsoft.com/office/powerpoint/2010/main" val="37214563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Component 4  - Test Plan (?and screenshot)</a:t>
            </a:r>
            <a:endParaRPr dirty="0"/>
          </a:p>
        </p:txBody>
      </p:sp>
      <p:graphicFrame>
        <p:nvGraphicFramePr>
          <p:cNvPr id="79" name="Google Shape;79;p17"/>
          <p:cNvGraphicFramePr/>
          <p:nvPr/>
        </p:nvGraphicFramePr>
        <p:xfrm>
          <a:off x="382475" y="1267725"/>
          <a:ext cx="8520600" cy="91434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a:t>Test Case</a:t>
                      </a:r>
                      <a:endParaRPr sz="1800" b="1"/>
                    </a:p>
                  </a:txBody>
                  <a:tcPr marL="91425" marR="91425" marT="91425" marB="91425">
                    <a:solidFill>
                      <a:srgbClr val="CCCCCC"/>
                    </a:solidFill>
                  </a:tcPr>
                </a:tc>
                <a:tc>
                  <a:txBody>
                    <a:bodyPr/>
                    <a:lstStyle/>
                    <a:p>
                      <a:pPr marL="0" lvl="0" indent="0" algn="l" rtl="0">
                        <a:spcBef>
                          <a:spcPts val="0"/>
                        </a:spcBef>
                        <a:spcAft>
                          <a:spcPts val="0"/>
                        </a:spcAft>
                        <a:buNone/>
                      </a:pPr>
                      <a:r>
                        <a:rPr lang="en" sz="1800" b="1"/>
                        <a:t>Expected Values</a:t>
                      </a:r>
                      <a:endParaRPr sz="1800" b="1"/>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endParaRPr sz="1800"/>
                    </a:p>
                  </a:txBody>
                  <a:tcPr marL="91425" marR="91425" marT="91425" marB="91425"/>
                </a:tc>
                <a:tc>
                  <a:txBody>
                    <a:bodyPr/>
                    <a:lstStyle/>
                    <a:p>
                      <a:pPr marL="0" lvl="0" indent="0" algn="l" rtl="0">
                        <a:spcBef>
                          <a:spcPts val="0"/>
                        </a:spcBef>
                        <a:spcAft>
                          <a:spcPts val="0"/>
                        </a:spcAft>
                        <a:buNone/>
                      </a:pPr>
                      <a:endParaRPr sz="1800"/>
                    </a:p>
                  </a:txBody>
                  <a:tcPr marL="91425" marR="91425" marT="91425" marB="91425"/>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4040004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Component 5 (Trello screenshot)</a:t>
            </a:r>
            <a:endParaRPr dirty="0"/>
          </a:p>
        </p:txBody>
      </p:sp>
    </p:spTree>
    <p:extLst>
      <p:ext uri="{BB962C8B-B14F-4D97-AF65-F5344CB8AC3E}">
        <p14:creationId xmlns:p14="http://schemas.microsoft.com/office/powerpoint/2010/main" val="18447601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Component 5  - Test Plan (?and screenshot)</a:t>
            </a:r>
            <a:endParaRPr dirty="0"/>
          </a:p>
        </p:txBody>
      </p:sp>
      <p:graphicFrame>
        <p:nvGraphicFramePr>
          <p:cNvPr id="79" name="Google Shape;79;p17"/>
          <p:cNvGraphicFramePr/>
          <p:nvPr/>
        </p:nvGraphicFramePr>
        <p:xfrm>
          <a:off x="382475" y="1267725"/>
          <a:ext cx="8520600" cy="91434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a:t>Test Case</a:t>
                      </a:r>
                      <a:endParaRPr sz="1800" b="1"/>
                    </a:p>
                  </a:txBody>
                  <a:tcPr marL="91425" marR="91425" marT="91425" marB="91425">
                    <a:solidFill>
                      <a:srgbClr val="CCCCCC"/>
                    </a:solidFill>
                  </a:tcPr>
                </a:tc>
                <a:tc>
                  <a:txBody>
                    <a:bodyPr/>
                    <a:lstStyle/>
                    <a:p>
                      <a:pPr marL="0" lvl="0" indent="0" algn="l" rtl="0">
                        <a:spcBef>
                          <a:spcPts val="0"/>
                        </a:spcBef>
                        <a:spcAft>
                          <a:spcPts val="0"/>
                        </a:spcAft>
                        <a:buNone/>
                      </a:pPr>
                      <a:r>
                        <a:rPr lang="en" sz="1800" b="1"/>
                        <a:t>Expected Values</a:t>
                      </a:r>
                      <a:endParaRPr sz="1800" b="1"/>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endParaRPr sz="1800"/>
                    </a:p>
                  </a:txBody>
                  <a:tcPr marL="91425" marR="91425" marT="91425" marB="91425"/>
                </a:tc>
                <a:tc>
                  <a:txBody>
                    <a:bodyPr/>
                    <a:lstStyle/>
                    <a:p>
                      <a:pPr marL="0" lvl="0" indent="0" algn="l" rtl="0">
                        <a:spcBef>
                          <a:spcPts val="0"/>
                        </a:spcBef>
                        <a:spcAft>
                          <a:spcPts val="0"/>
                        </a:spcAft>
                        <a:buNone/>
                      </a:pPr>
                      <a:endParaRPr sz="1800"/>
                    </a:p>
                  </a:txBody>
                  <a:tcPr marL="91425" marR="91425" marT="91425" marB="91425"/>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7242682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Component 6 (Trello screenshot)</a:t>
            </a:r>
            <a:endParaRPr dirty="0"/>
          </a:p>
        </p:txBody>
      </p:sp>
    </p:spTree>
    <p:extLst>
      <p:ext uri="{BB962C8B-B14F-4D97-AF65-F5344CB8AC3E}">
        <p14:creationId xmlns:p14="http://schemas.microsoft.com/office/powerpoint/2010/main" val="32401350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Component 6  - Test Plan (?and screenshot)</a:t>
            </a:r>
            <a:endParaRPr dirty="0"/>
          </a:p>
        </p:txBody>
      </p:sp>
      <p:graphicFrame>
        <p:nvGraphicFramePr>
          <p:cNvPr id="79" name="Google Shape;79;p17"/>
          <p:cNvGraphicFramePr/>
          <p:nvPr/>
        </p:nvGraphicFramePr>
        <p:xfrm>
          <a:off x="382475" y="1267725"/>
          <a:ext cx="8520600" cy="91434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a:t>Test Case</a:t>
                      </a:r>
                      <a:endParaRPr sz="1800" b="1"/>
                    </a:p>
                  </a:txBody>
                  <a:tcPr marL="91425" marR="91425" marT="91425" marB="91425">
                    <a:solidFill>
                      <a:srgbClr val="CCCCCC"/>
                    </a:solidFill>
                  </a:tcPr>
                </a:tc>
                <a:tc>
                  <a:txBody>
                    <a:bodyPr/>
                    <a:lstStyle/>
                    <a:p>
                      <a:pPr marL="0" lvl="0" indent="0" algn="l" rtl="0">
                        <a:spcBef>
                          <a:spcPts val="0"/>
                        </a:spcBef>
                        <a:spcAft>
                          <a:spcPts val="0"/>
                        </a:spcAft>
                        <a:buNone/>
                      </a:pPr>
                      <a:r>
                        <a:rPr lang="en" sz="1800" b="1"/>
                        <a:t>Expected Values</a:t>
                      </a:r>
                      <a:endParaRPr sz="1800" b="1"/>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endParaRPr sz="1800"/>
                    </a:p>
                  </a:txBody>
                  <a:tcPr marL="91425" marR="91425" marT="91425" marB="91425"/>
                </a:tc>
                <a:tc>
                  <a:txBody>
                    <a:bodyPr/>
                    <a:lstStyle/>
                    <a:p>
                      <a:pPr marL="0" lvl="0" indent="0" algn="l" rtl="0">
                        <a:spcBef>
                          <a:spcPts val="0"/>
                        </a:spcBef>
                        <a:spcAft>
                          <a:spcPts val="0"/>
                        </a:spcAft>
                        <a:buNone/>
                      </a:pPr>
                      <a:endParaRPr sz="1800"/>
                    </a:p>
                  </a:txBody>
                  <a:tcPr marL="91425" marR="91425" marT="91425" marB="91425"/>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40320403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911E6-3C3A-4332-8ACE-3B722DAE8165}"/>
              </a:ext>
            </a:extLst>
          </p:cNvPr>
          <p:cNvSpPr>
            <a:spLocks noGrp="1"/>
          </p:cNvSpPr>
          <p:nvPr>
            <p:ph type="title"/>
          </p:nvPr>
        </p:nvSpPr>
        <p:spPr/>
        <p:txBody>
          <a:bodyPr/>
          <a:lstStyle/>
          <a:p>
            <a:r>
              <a:rPr lang="en-US" dirty="0"/>
              <a:t>Testing Section</a:t>
            </a:r>
            <a:endParaRPr lang="en-NZ" dirty="0"/>
          </a:p>
        </p:txBody>
      </p:sp>
      <p:sp>
        <p:nvSpPr>
          <p:cNvPr id="3" name="Text Placeholder 2">
            <a:extLst>
              <a:ext uri="{FF2B5EF4-FFF2-40B4-BE49-F238E27FC236}">
                <a16:creationId xmlns:a16="http://schemas.microsoft.com/office/drawing/2014/main" id="{E4BDDDBC-7BAC-45B1-A8EA-6098ACA6CFE7}"/>
              </a:ext>
            </a:extLst>
          </p:cNvPr>
          <p:cNvSpPr>
            <a:spLocks noGrp="1"/>
          </p:cNvSpPr>
          <p:nvPr>
            <p:ph type="body" idx="1"/>
          </p:nvPr>
        </p:nvSpPr>
        <p:spPr/>
        <p:txBody>
          <a:bodyPr/>
          <a:lstStyle/>
          <a:p>
            <a:pPr marL="114300" indent="0">
              <a:buNone/>
            </a:pPr>
            <a:r>
              <a:rPr lang="en-US" dirty="0"/>
              <a:t>Duplicate Slides and show how you tested and refined the program</a:t>
            </a:r>
            <a:endParaRPr lang="en-NZ" dirty="0"/>
          </a:p>
        </p:txBody>
      </p:sp>
    </p:spTree>
    <p:extLst>
      <p:ext uri="{BB962C8B-B14F-4D97-AF65-F5344CB8AC3E}">
        <p14:creationId xmlns:p14="http://schemas.microsoft.com/office/powerpoint/2010/main" val="1465305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1098739"/>
          </a:xfrm>
          <a:prstGeom prst="rect">
            <a:avLst/>
          </a:prstGeom>
        </p:spPr>
        <p:txBody>
          <a:bodyPr spcFirstLastPara="1" wrap="square" lIns="91425" tIns="91425" rIns="91425" bIns="91425" anchor="t" anchorCtr="0">
            <a:noAutofit/>
          </a:bodyPr>
          <a:lstStyle/>
          <a:p>
            <a:r>
              <a:rPr lang="en" dirty="0"/>
              <a:t>Functional Testing (Screenshot and explain how you tested your program – use the testing template)</a:t>
            </a:r>
            <a:endParaRPr dirty="0"/>
          </a:p>
        </p:txBody>
      </p:sp>
    </p:spTree>
    <p:extLst>
      <p:ext uri="{BB962C8B-B14F-4D97-AF65-F5344CB8AC3E}">
        <p14:creationId xmlns:p14="http://schemas.microsoft.com/office/powerpoint/2010/main" val="17814133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CC66"/>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F76006E-0344-432C-AA65-FCECC8B8622C}"/>
              </a:ext>
            </a:extLst>
          </p:cNvPr>
          <p:cNvPicPr>
            <a:picLocks noChangeAspect="1"/>
          </p:cNvPicPr>
          <p:nvPr/>
        </p:nvPicPr>
        <p:blipFill>
          <a:blip r:embed="rId2"/>
          <a:stretch>
            <a:fillRect/>
          </a:stretch>
        </p:blipFill>
        <p:spPr>
          <a:xfrm>
            <a:off x="0" y="10161"/>
            <a:ext cx="9144000" cy="5123178"/>
          </a:xfrm>
          <a:prstGeom prst="rect">
            <a:avLst/>
          </a:prstGeom>
        </p:spPr>
      </p:pic>
      <p:sp>
        <p:nvSpPr>
          <p:cNvPr id="3" name="Text Placeholder 2">
            <a:extLst>
              <a:ext uri="{FF2B5EF4-FFF2-40B4-BE49-F238E27FC236}">
                <a16:creationId xmlns:a16="http://schemas.microsoft.com/office/drawing/2014/main" id="{1EB42CE1-67BF-466B-8C2C-7F21A8892B1E}"/>
              </a:ext>
            </a:extLst>
          </p:cNvPr>
          <p:cNvSpPr>
            <a:spLocks noGrp="1"/>
          </p:cNvSpPr>
          <p:nvPr>
            <p:ph type="body" idx="1"/>
          </p:nvPr>
        </p:nvSpPr>
        <p:spPr/>
        <p:txBody>
          <a:bodyPr/>
          <a:lstStyle/>
          <a:p>
            <a:pPr marL="114300" indent="0">
              <a:buNone/>
            </a:pPr>
            <a:r>
              <a:rPr lang="en-US" u="sng" dirty="0">
                <a:solidFill>
                  <a:schemeClr val="tx1"/>
                </a:solidFill>
                <a:latin typeface="Avenir Next LT Pro" panose="020B0504020202020204" pitchFamily="34" charset="0"/>
              </a:rPr>
              <a:t>Explain why it needs to be considered:</a:t>
            </a:r>
          </a:p>
          <a:p>
            <a:pPr marL="114300" indent="0">
              <a:buNone/>
            </a:pPr>
            <a:r>
              <a:rPr lang="en-US" dirty="0">
                <a:solidFill>
                  <a:schemeClr val="tx1"/>
                </a:solidFill>
                <a:latin typeface="Avenir Next LT Pro" panose="020B0504020202020204" pitchFamily="34" charset="0"/>
              </a:rPr>
              <a:t>This implication needs to be considered because many people wouldn’t want others to have access to their personal information. It is important that consumers feel safe when giving their information so they can protect their identity from risks of theft. </a:t>
            </a:r>
          </a:p>
          <a:p>
            <a:pPr marL="114300" indent="0">
              <a:buNone/>
            </a:pPr>
            <a:endParaRPr lang="en-US" dirty="0">
              <a:latin typeface="Avenir Next LT Pro" panose="020B0504020202020204" pitchFamily="34" charset="0"/>
            </a:endParaRPr>
          </a:p>
          <a:p>
            <a:pPr marL="114300" indent="0">
              <a:buNone/>
            </a:pPr>
            <a:endParaRPr lang="en-US" dirty="0">
              <a:latin typeface="Avenir Next LT Pro" panose="020B0504020202020204" pitchFamily="34" charset="0"/>
            </a:endParaRPr>
          </a:p>
          <a:p>
            <a:pPr marL="114300" indent="0">
              <a:buNone/>
            </a:pPr>
            <a:endParaRPr lang="en-NZ" dirty="0">
              <a:latin typeface="Avenir Next LT Pro" panose="020B0504020202020204" pitchFamily="34" charset="0"/>
            </a:endParaRPr>
          </a:p>
        </p:txBody>
      </p:sp>
      <p:sp>
        <p:nvSpPr>
          <p:cNvPr id="4" name="Title 1">
            <a:extLst>
              <a:ext uri="{FF2B5EF4-FFF2-40B4-BE49-F238E27FC236}">
                <a16:creationId xmlns:a16="http://schemas.microsoft.com/office/drawing/2014/main" id="{4709D978-E5AD-4FAA-ADB4-C7CBB736D3B1}"/>
              </a:ext>
            </a:extLst>
          </p:cNvPr>
          <p:cNvSpPr txBox="1">
            <a:spLocks/>
          </p:cNvSpPr>
          <p:nvPr/>
        </p:nvSpPr>
        <p:spPr>
          <a:xfrm>
            <a:off x="433620" y="467885"/>
            <a:ext cx="42603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b="1" dirty="0">
                <a:latin typeface="Avenir Next LT Pro" panose="020B0504020202020204" pitchFamily="34" charset="0"/>
              </a:rPr>
              <a:t>Implication 1 - Privacy</a:t>
            </a:r>
            <a:endParaRPr lang="en-NZ" b="1" dirty="0">
              <a:latin typeface="Avenir Next LT Pro" panose="020B0504020202020204" pitchFamily="34" charset="0"/>
            </a:endParaRPr>
          </a:p>
        </p:txBody>
      </p:sp>
    </p:spTree>
    <p:extLst>
      <p:ext uri="{BB962C8B-B14F-4D97-AF65-F5344CB8AC3E}">
        <p14:creationId xmlns:p14="http://schemas.microsoft.com/office/powerpoint/2010/main" val="26824242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1098739"/>
          </a:xfrm>
          <a:prstGeom prst="rect">
            <a:avLst/>
          </a:prstGeom>
        </p:spPr>
        <p:txBody>
          <a:bodyPr spcFirstLastPara="1" wrap="square" lIns="91425" tIns="91425" rIns="91425" bIns="91425" anchor="t" anchorCtr="0">
            <a:noAutofit/>
          </a:bodyPr>
          <a:lstStyle/>
          <a:p>
            <a:r>
              <a:rPr lang="en" dirty="0"/>
              <a:t>Using evidence of testing show how you refined your program (duplicate slides)</a:t>
            </a:r>
          </a:p>
        </p:txBody>
      </p:sp>
    </p:spTree>
    <p:extLst>
      <p:ext uri="{BB962C8B-B14F-4D97-AF65-F5344CB8AC3E}">
        <p14:creationId xmlns:p14="http://schemas.microsoft.com/office/powerpoint/2010/main" val="33949320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1098739"/>
          </a:xfrm>
          <a:prstGeom prst="rect">
            <a:avLst/>
          </a:prstGeom>
        </p:spPr>
        <p:txBody>
          <a:bodyPr spcFirstLastPara="1" wrap="square" lIns="91425" tIns="91425" rIns="91425" bIns="91425" anchor="t" anchorCtr="0">
            <a:noAutofit/>
          </a:bodyPr>
          <a:lstStyle/>
          <a:p>
            <a:r>
              <a:rPr lang="en" dirty="0"/>
              <a:t>User Testing (Screenshot and show feedback from a range of users/testers)</a:t>
            </a:r>
            <a:endParaRPr dirty="0"/>
          </a:p>
        </p:txBody>
      </p:sp>
    </p:spTree>
    <p:extLst>
      <p:ext uri="{BB962C8B-B14F-4D97-AF65-F5344CB8AC3E}">
        <p14:creationId xmlns:p14="http://schemas.microsoft.com/office/powerpoint/2010/main" val="271217692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1098739"/>
          </a:xfrm>
          <a:prstGeom prst="rect">
            <a:avLst/>
          </a:prstGeom>
        </p:spPr>
        <p:txBody>
          <a:bodyPr spcFirstLastPara="1" wrap="square" lIns="91425" tIns="91425" rIns="91425" bIns="91425" anchor="t" anchorCtr="0">
            <a:noAutofit/>
          </a:bodyPr>
          <a:lstStyle/>
          <a:p>
            <a:r>
              <a:rPr lang="en" dirty="0"/>
              <a:t>Using evidence of user feedback show how you refined your program (duplicate slides)</a:t>
            </a:r>
          </a:p>
        </p:txBody>
      </p:sp>
    </p:spTree>
    <p:extLst>
      <p:ext uri="{BB962C8B-B14F-4D97-AF65-F5344CB8AC3E}">
        <p14:creationId xmlns:p14="http://schemas.microsoft.com/office/powerpoint/2010/main" val="7484519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911E6-3C3A-4332-8ACE-3B722DAE8165}"/>
              </a:ext>
            </a:extLst>
          </p:cNvPr>
          <p:cNvSpPr>
            <a:spLocks noGrp="1"/>
          </p:cNvSpPr>
          <p:nvPr>
            <p:ph type="title"/>
          </p:nvPr>
        </p:nvSpPr>
        <p:spPr/>
        <p:txBody>
          <a:bodyPr/>
          <a:lstStyle/>
          <a:p>
            <a:r>
              <a:rPr lang="en-US" dirty="0"/>
              <a:t>Version Control Section Section</a:t>
            </a:r>
            <a:endParaRPr lang="en-NZ" dirty="0"/>
          </a:p>
        </p:txBody>
      </p:sp>
      <p:sp>
        <p:nvSpPr>
          <p:cNvPr id="3" name="Text Placeholder 2">
            <a:extLst>
              <a:ext uri="{FF2B5EF4-FFF2-40B4-BE49-F238E27FC236}">
                <a16:creationId xmlns:a16="http://schemas.microsoft.com/office/drawing/2014/main" id="{E4BDDDBC-7BAC-45B1-A8EA-6098ACA6CFE7}"/>
              </a:ext>
            </a:extLst>
          </p:cNvPr>
          <p:cNvSpPr>
            <a:spLocks noGrp="1"/>
          </p:cNvSpPr>
          <p:nvPr>
            <p:ph type="body" idx="1"/>
          </p:nvPr>
        </p:nvSpPr>
        <p:spPr/>
        <p:txBody>
          <a:bodyPr/>
          <a:lstStyle/>
          <a:p>
            <a:pPr marL="114300" indent="0">
              <a:buNone/>
            </a:pPr>
            <a:r>
              <a:rPr lang="en-US" dirty="0"/>
              <a:t>Duplicate Slides if required – Show screenshot of GitHub commits and comments</a:t>
            </a:r>
            <a:endParaRPr lang="en-NZ" dirty="0"/>
          </a:p>
        </p:txBody>
      </p:sp>
    </p:spTree>
    <p:extLst>
      <p:ext uri="{BB962C8B-B14F-4D97-AF65-F5344CB8AC3E}">
        <p14:creationId xmlns:p14="http://schemas.microsoft.com/office/powerpoint/2010/main" val="173872298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Version Control Evidence</a:t>
            </a:r>
            <a:endParaRPr/>
          </a:p>
        </p:txBody>
      </p:sp>
      <p:sp>
        <p:nvSpPr>
          <p:cNvPr id="85" name="Google Shape;85;p18"/>
          <p:cNvSpPr txBox="1">
            <a:spLocks noGrp="1"/>
          </p:cNvSpPr>
          <p:nvPr>
            <p:ph type="body" idx="1"/>
          </p:nvPr>
        </p:nvSpPr>
        <p:spPr>
          <a:xfrm>
            <a:off x="311700" y="1152475"/>
            <a:ext cx="8464200" cy="3739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i="1"/>
              <a:t>Your version control evidence should go here.  This could be in the form of annotated screenshots which show you you managed this process or you could make a brief screencast explaining how you implemented version control.</a:t>
            </a:r>
            <a:endParaRPr i="1"/>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911E6-3C3A-4332-8ACE-3B722DAE8165}"/>
              </a:ext>
            </a:extLst>
          </p:cNvPr>
          <p:cNvSpPr>
            <a:spLocks noGrp="1"/>
          </p:cNvSpPr>
          <p:nvPr>
            <p:ph type="title"/>
          </p:nvPr>
        </p:nvSpPr>
        <p:spPr/>
        <p:txBody>
          <a:bodyPr/>
          <a:lstStyle/>
          <a:p>
            <a:r>
              <a:rPr lang="en-US" dirty="0"/>
              <a:t>Python Code </a:t>
            </a:r>
            <a:r>
              <a:rPr lang="en-US" dirty="0" err="1"/>
              <a:t>Coventions</a:t>
            </a:r>
            <a:endParaRPr lang="en-NZ" dirty="0"/>
          </a:p>
        </p:txBody>
      </p:sp>
      <p:sp>
        <p:nvSpPr>
          <p:cNvPr id="3" name="Text Placeholder 2">
            <a:extLst>
              <a:ext uri="{FF2B5EF4-FFF2-40B4-BE49-F238E27FC236}">
                <a16:creationId xmlns:a16="http://schemas.microsoft.com/office/drawing/2014/main" id="{E4BDDDBC-7BAC-45B1-A8EA-6098ACA6CFE7}"/>
              </a:ext>
            </a:extLst>
          </p:cNvPr>
          <p:cNvSpPr>
            <a:spLocks noGrp="1"/>
          </p:cNvSpPr>
          <p:nvPr>
            <p:ph type="body" idx="1"/>
          </p:nvPr>
        </p:nvSpPr>
        <p:spPr/>
        <p:txBody>
          <a:bodyPr/>
          <a:lstStyle/>
          <a:p>
            <a:pPr marL="114300" indent="0">
              <a:buNone/>
            </a:pPr>
            <a:r>
              <a:rPr lang="en-US" dirty="0"/>
              <a:t>Show screenshot of PEP8 testing both before and after.</a:t>
            </a:r>
            <a:endParaRPr lang="en-NZ" dirty="0"/>
          </a:p>
        </p:txBody>
      </p:sp>
    </p:spTree>
    <p:extLst>
      <p:ext uri="{BB962C8B-B14F-4D97-AF65-F5344CB8AC3E}">
        <p14:creationId xmlns:p14="http://schemas.microsoft.com/office/powerpoint/2010/main" val="160213929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NZ" dirty="0"/>
              <a:t>Python convention testing (PEP8)</a:t>
            </a:r>
            <a:endParaRPr dirty="0"/>
          </a:p>
        </p:txBody>
      </p:sp>
      <p:sp>
        <p:nvSpPr>
          <p:cNvPr id="85" name="Google Shape;85;p18"/>
          <p:cNvSpPr txBox="1">
            <a:spLocks noGrp="1"/>
          </p:cNvSpPr>
          <p:nvPr>
            <p:ph type="body" idx="1"/>
          </p:nvPr>
        </p:nvSpPr>
        <p:spPr>
          <a:xfrm>
            <a:off x="311700" y="1152475"/>
            <a:ext cx="8464200" cy="3739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NZ" i="1" dirty="0"/>
              <a:t>Screenshot of errors</a:t>
            </a:r>
            <a:endParaRPr i="1" dirty="0"/>
          </a:p>
        </p:txBody>
      </p:sp>
    </p:spTree>
    <p:extLst>
      <p:ext uri="{BB962C8B-B14F-4D97-AF65-F5344CB8AC3E}">
        <p14:creationId xmlns:p14="http://schemas.microsoft.com/office/powerpoint/2010/main" val="220323247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NZ" dirty="0"/>
              <a:t>Python convention testing (PEP8)</a:t>
            </a:r>
            <a:endParaRPr dirty="0"/>
          </a:p>
        </p:txBody>
      </p:sp>
      <p:sp>
        <p:nvSpPr>
          <p:cNvPr id="85" name="Google Shape;85;p18"/>
          <p:cNvSpPr txBox="1">
            <a:spLocks noGrp="1"/>
          </p:cNvSpPr>
          <p:nvPr>
            <p:ph type="body" idx="1"/>
          </p:nvPr>
        </p:nvSpPr>
        <p:spPr>
          <a:xfrm>
            <a:off x="311700" y="1152475"/>
            <a:ext cx="8464200" cy="3739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NZ" i="1" dirty="0"/>
              <a:t>Screenshot after errors fixed</a:t>
            </a:r>
            <a:endParaRPr i="1" dirty="0"/>
          </a:p>
        </p:txBody>
      </p:sp>
    </p:spTree>
    <p:extLst>
      <p:ext uri="{BB962C8B-B14F-4D97-AF65-F5344CB8AC3E}">
        <p14:creationId xmlns:p14="http://schemas.microsoft.com/office/powerpoint/2010/main" val="242259250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FFE599"/>
        </a:solidFill>
        <a:effectLst/>
      </p:bgPr>
    </p:bg>
    <p:spTree>
      <p:nvGrpSpPr>
        <p:cNvPr id="1" name="Shape 89"/>
        <p:cNvGrpSpPr/>
        <p:nvPr/>
      </p:nvGrpSpPr>
      <p:grpSpPr>
        <a:xfrm>
          <a:off x="0" y="0"/>
          <a:ext cx="0" cy="0"/>
          <a:chOff x="0" y="0"/>
          <a:chExt cx="0" cy="0"/>
        </a:xfrm>
      </p:grpSpPr>
      <p:sp>
        <p:nvSpPr>
          <p:cNvPr id="90" name="Google Shape;90;p19"/>
          <p:cNvSpPr txBox="1">
            <a:spLocks noGrp="1"/>
          </p:cNvSpPr>
          <p:nvPr>
            <p:ph type="body" idx="1"/>
          </p:nvPr>
        </p:nvSpPr>
        <p:spPr>
          <a:xfrm>
            <a:off x="311700" y="397700"/>
            <a:ext cx="8520600" cy="4171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b="1" i="1">
                <a:solidFill>
                  <a:srgbClr val="595959"/>
                </a:solidFill>
              </a:rPr>
              <a:t>Discusses how the information from planning, testing and trialling of components assisted in the development of a high-quality outcome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CC66"/>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32D7A87-7111-49D0-A7EF-1FA83C820A1C}"/>
              </a:ext>
            </a:extLst>
          </p:cNvPr>
          <p:cNvPicPr>
            <a:picLocks noChangeAspect="1"/>
          </p:cNvPicPr>
          <p:nvPr/>
        </p:nvPicPr>
        <p:blipFill>
          <a:blip r:embed="rId2"/>
          <a:stretch>
            <a:fillRect/>
          </a:stretch>
        </p:blipFill>
        <p:spPr>
          <a:xfrm>
            <a:off x="10111" y="0"/>
            <a:ext cx="9123778" cy="5143500"/>
          </a:xfrm>
          <a:prstGeom prst="rect">
            <a:avLst/>
          </a:prstGeom>
        </p:spPr>
      </p:pic>
      <p:sp>
        <p:nvSpPr>
          <p:cNvPr id="2" name="Title 1">
            <a:extLst>
              <a:ext uri="{FF2B5EF4-FFF2-40B4-BE49-F238E27FC236}">
                <a16:creationId xmlns:a16="http://schemas.microsoft.com/office/drawing/2014/main" id="{5912979F-6922-40FD-B6E0-0506FA25714D}"/>
              </a:ext>
            </a:extLst>
          </p:cNvPr>
          <p:cNvSpPr>
            <a:spLocks noGrp="1"/>
          </p:cNvSpPr>
          <p:nvPr>
            <p:ph type="title"/>
          </p:nvPr>
        </p:nvSpPr>
        <p:spPr>
          <a:xfrm>
            <a:off x="426000" y="452645"/>
            <a:ext cx="8520600" cy="572700"/>
          </a:xfrm>
        </p:spPr>
        <p:txBody>
          <a:bodyPr/>
          <a:lstStyle/>
          <a:p>
            <a:r>
              <a:rPr lang="en-US" b="1" dirty="0">
                <a:latin typeface="Avenir Next LT Pro" panose="020B0504020202020204" pitchFamily="34" charset="0"/>
              </a:rPr>
              <a:t>Implication 1 - Privacy</a:t>
            </a:r>
            <a:endParaRPr lang="en-NZ" b="1" dirty="0">
              <a:latin typeface="Avenir Next LT Pro" panose="020B0504020202020204" pitchFamily="34" charset="0"/>
            </a:endParaRPr>
          </a:p>
        </p:txBody>
      </p:sp>
      <p:sp>
        <p:nvSpPr>
          <p:cNvPr id="3" name="Text Placeholder 2">
            <a:extLst>
              <a:ext uri="{FF2B5EF4-FFF2-40B4-BE49-F238E27FC236}">
                <a16:creationId xmlns:a16="http://schemas.microsoft.com/office/drawing/2014/main" id="{1EB42CE1-67BF-466B-8C2C-7F21A8892B1E}"/>
              </a:ext>
            </a:extLst>
          </p:cNvPr>
          <p:cNvSpPr>
            <a:spLocks noGrp="1"/>
          </p:cNvSpPr>
          <p:nvPr>
            <p:ph type="body" idx="1"/>
          </p:nvPr>
        </p:nvSpPr>
        <p:spPr/>
        <p:txBody>
          <a:bodyPr/>
          <a:lstStyle/>
          <a:p>
            <a:pPr marL="114300" indent="0">
              <a:buNone/>
            </a:pPr>
            <a:r>
              <a:rPr lang="en-US" u="sng" dirty="0">
                <a:solidFill>
                  <a:schemeClr val="tx1"/>
                </a:solidFill>
                <a:latin typeface="Avenir Next LT Pro" panose="020B0504020202020204" pitchFamily="34" charset="0"/>
              </a:rPr>
              <a:t>Explain how you plan to address the implication:</a:t>
            </a:r>
            <a:endParaRPr lang="en-US" dirty="0">
              <a:solidFill>
                <a:schemeClr val="tx1"/>
              </a:solidFill>
              <a:latin typeface="Avenir Next LT Pro" panose="020B0504020202020204" pitchFamily="34" charset="0"/>
            </a:endParaRPr>
          </a:p>
          <a:p>
            <a:pPr marL="114300" indent="0">
              <a:buNone/>
            </a:pPr>
            <a:r>
              <a:rPr lang="en-US" dirty="0">
                <a:solidFill>
                  <a:schemeClr val="tx1"/>
                </a:solidFill>
                <a:latin typeface="Avenir Next LT Pro" panose="020B0504020202020204" pitchFamily="34" charset="0"/>
              </a:rPr>
              <a:t>I plan to address this implication by making sure that, at the end of each order, I wipe out all the personal information that is given by the customer. This includes any phone numbers names, or home addresses. This way, no one will have any access to their personal information, and it keeps their identity safe.</a:t>
            </a:r>
          </a:p>
          <a:p>
            <a:pPr marL="114300" indent="0">
              <a:buNone/>
            </a:pPr>
            <a:endParaRPr lang="en-NZ" u="sng" dirty="0">
              <a:solidFill>
                <a:schemeClr val="tx1"/>
              </a:solidFill>
              <a:latin typeface="Avenir Next LT Pro" panose="020B0504020202020204" pitchFamily="34" charset="0"/>
            </a:endParaRPr>
          </a:p>
        </p:txBody>
      </p:sp>
    </p:spTree>
    <p:extLst>
      <p:ext uri="{BB962C8B-B14F-4D97-AF65-F5344CB8AC3E}">
        <p14:creationId xmlns:p14="http://schemas.microsoft.com/office/powerpoint/2010/main" val="16740967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CC66"/>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2F2F667-2EEE-49B5-8CAE-B7EC0DDBABDD}"/>
              </a:ext>
            </a:extLst>
          </p:cNvPr>
          <p:cNvPicPr>
            <a:picLocks noChangeAspect="1"/>
          </p:cNvPicPr>
          <p:nvPr/>
        </p:nvPicPr>
        <p:blipFill>
          <a:blip r:embed="rId2"/>
          <a:stretch>
            <a:fillRect/>
          </a:stretch>
        </p:blipFill>
        <p:spPr>
          <a:xfrm>
            <a:off x="0" y="7937"/>
            <a:ext cx="9144000" cy="5127625"/>
          </a:xfrm>
          <a:prstGeom prst="rect">
            <a:avLst/>
          </a:prstGeom>
        </p:spPr>
      </p:pic>
      <p:sp>
        <p:nvSpPr>
          <p:cNvPr id="2" name="Title 1">
            <a:extLst>
              <a:ext uri="{FF2B5EF4-FFF2-40B4-BE49-F238E27FC236}">
                <a16:creationId xmlns:a16="http://schemas.microsoft.com/office/drawing/2014/main" id="{5912979F-6922-40FD-B6E0-0506FA25714D}"/>
              </a:ext>
            </a:extLst>
          </p:cNvPr>
          <p:cNvSpPr>
            <a:spLocks noGrp="1"/>
          </p:cNvSpPr>
          <p:nvPr>
            <p:ph type="title"/>
          </p:nvPr>
        </p:nvSpPr>
        <p:spPr>
          <a:xfrm>
            <a:off x="433620" y="445025"/>
            <a:ext cx="8520600" cy="572700"/>
          </a:xfrm>
        </p:spPr>
        <p:txBody>
          <a:bodyPr/>
          <a:lstStyle/>
          <a:p>
            <a:r>
              <a:rPr lang="en-US" b="1" dirty="0">
                <a:latin typeface="Avenir Next LT Pro" panose="020B0504020202020204" pitchFamily="34" charset="0"/>
              </a:rPr>
              <a:t>Implication 2 – Usability (Error Recovery)</a:t>
            </a:r>
            <a:endParaRPr lang="en-NZ" b="1" dirty="0">
              <a:latin typeface="Avenir Next LT Pro" panose="020B0504020202020204" pitchFamily="34" charset="0"/>
            </a:endParaRPr>
          </a:p>
        </p:txBody>
      </p:sp>
      <p:sp>
        <p:nvSpPr>
          <p:cNvPr id="3" name="Text Placeholder 2">
            <a:extLst>
              <a:ext uri="{FF2B5EF4-FFF2-40B4-BE49-F238E27FC236}">
                <a16:creationId xmlns:a16="http://schemas.microsoft.com/office/drawing/2014/main" id="{1EB42CE1-67BF-466B-8C2C-7F21A8892B1E}"/>
              </a:ext>
            </a:extLst>
          </p:cNvPr>
          <p:cNvSpPr>
            <a:spLocks noGrp="1"/>
          </p:cNvSpPr>
          <p:nvPr>
            <p:ph type="body" idx="1"/>
          </p:nvPr>
        </p:nvSpPr>
        <p:spPr/>
        <p:txBody>
          <a:bodyPr/>
          <a:lstStyle/>
          <a:p>
            <a:pPr marL="114300" indent="0">
              <a:buNone/>
            </a:pPr>
            <a:r>
              <a:rPr lang="en-US" u="sng" dirty="0">
                <a:solidFill>
                  <a:schemeClr val="tx1"/>
                </a:solidFill>
                <a:latin typeface="Avenir Next LT Pro" panose="020B0504020202020204" pitchFamily="34" charset="0"/>
              </a:rPr>
              <a:t>Describe the implication:</a:t>
            </a:r>
            <a:endParaRPr lang="en-US" dirty="0">
              <a:solidFill>
                <a:schemeClr val="tx1"/>
              </a:solidFill>
              <a:latin typeface="Avenir Next LT Pro" panose="020B0504020202020204" pitchFamily="34" charset="0"/>
            </a:endParaRPr>
          </a:p>
          <a:p>
            <a:pPr marL="114300" indent="0">
              <a:buNone/>
            </a:pPr>
            <a:r>
              <a:rPr lang="en-US" dirty="0">
                <a:solidFill>
                  <a:schemeClr val="tx1"/>
                </a:solidFill>
                <a:latin typeface="Avenir Next LT Pro" panose="020B0504020202020204" pitchFamily="34" charset="0"/>
              </a:rPr>
              <a:t>This implication (error recovery) is the ability of the compiler to resume parsing of a program after deleting such errors while the compilation. When any errors are entered into the program, it can easily recover when if the customer enters any invalid details. </a:t>
            </a:r>
          </a:p>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marL="114300" indent="0">
              <a:buNone/>
            </a:pPr>
            <a:endParaRPr lang="en-NZ" dirty="0"/>
          </a:p>
        </p:txBody>
      </p:sp>
    </p:spTree>
    <p:extLst>
      <p:ext uri="{BB962C8B-B14F-4D97-AF65-F5344CB8AC3E}">
        <p14:creationId xmlns:p14="http://schemas.microsoft.com/office/powerpoint/2010/main" val="1508299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CC66"/>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5164D2-1D02-401E-AAD4-5D59D0238303}"/>
              </a:ext>
            </a:extLst>
          </p:cNvPr>
          <p:cNvPicPr>
            <a:picLocks noChangeAspect="1"/>
          </p:cNvPicPr>
          <p:nvPr/>
        </p:nvPicPr>
        <p:blipFill>
          <a:blip r:embed="rId2"/>
          <a:stretch>
            <a:fillRect/>
          </a:stretch>
        </p:blipFill>
        <p:spPr>
          <a:xfrm>
            <a:off x="0" y="13181"/>
            <a:ext cx="9144000" cy="5117138"/>
          </a:xfrm>
          <a:prstGeom prst="rect">
            <a:avLst/>
          </a:prstGeom>
        </p:spPr>
      </p:pic>
      <p:sp>
        <p:nvSpPr>
          <p:cNvPr id="2" name="Title 1">
            <a:extLst>
              <a:ext uri="{FF2B5EF4-FFF2-40B4-BE49-F238E27FC236}">
                <a16:creationId xmlns:a16="http://schemas.microsoft.com/office/drawing/2014/main" id="{5912979F-6922-40FD-B6E0-0506FA25714D}"/>
              </a:ext>
            </a:extLst>
          </p:cNvPr>
          <p:cNvSpPr>
            <a:spLocks noGrp="1"/>
          </p:cNvSpPr>
          <p:nvPr>
            <p:ph type="title"/>
          </p:nvPr>
        </p:nvSpPr>
        <p:spPr>
          <a:xfrm>
            <a:off x="433620" y="445025"/>
            <a:ext cx="8520600" cy="572700"/>
          </a:xfrm>
        </p:spPr>
        <p:txBody>
          <a:bodyPr/>
          <a:lstStyle/>
          <a:p>
            <a:r>
              <a:rPr lang="en-US" b="1" dirty="0">
                <a:latin typeface="Avenir Next LT Pro" panose="020B0504020202020204" pitchFamily="34" charset="0"/>
              </a:rPr>
              <a:t>Implication 2 – Usability (Error Recovery)</a:t>
            </a:r>
            <a:endParaRPr lang="en-NZ" b="1" dirty="0">
              <a:latin typeface="Avenir Next LT Pro" panose="020B0504020202020204" pitchFamily="34" charset="0"/>
            </a:endParaRPr>
          </a:p>
        </p:txBody>
      </p:sp>
      <p:sp>
        <p:nvSpPr>
          <p:cNvPr id="3" name="Text Placeholder 2">
            <a:extLst>
              <a:ext uri="{FF2B5EF4-FFF2-40B4-BE49-F238E27FC236}">
                <a16:creationId xmlns:a16="http://schemas.microsoft.com/office/drawing/2014/main" id="{1EB42CE1-67BF-466B-8C2C-7F21A8892B1E}"/>
              </a:ext>
            </a:extLst>
          </p:cNvPr>
          <p:cNvSpPr>
            <a:spLocks noGrp="1"/>
          </p:cNvSpPr>
          <p:nvPr>
            <p:ph type="body" idx="1"/>
          </p:nvPr>
        </p:nvSpPr>
        <p:spPr/>
        <p:txBody>
          <a:bodyPr/>
          <a:lstStyle/>
          <a:p>
            <a:pPr marL="114300" indent="0">
              <a:buNone/>
            </a:pPr>
            <a:r>
              <a:rPr lang="en-US" u="sng" dirty="0">
                <a:solidFill>
                  <a:schemeClr val="tx1"/>
                </a:solidFill>
                <a:latin typeface="Avenir Next LT Pro" panose="020B0504020202020204" pitchFamily="34" charset="0"/>
              </a:rPr>
              <a:t>Explain why it needs to be considered:</a:t>
            </a:r>
          </a:p>
          <a:p>
            <a:pPr marL="114300" indent="0">
              <a:buNone/>
            </a:pPr>
            <a:r>
              <a:rPr lang="en-US" dirty="0">
                <a:solidFill>
                  <a:schemeClr val="tx1"/>
                </a:solidFill>
                <a:latin typeface="Avenir Next LT Pro" panose="020B0504020202020204" pitchFamily="34" charset="0"/>
              </a:rPr>
              <a:t>This implication needs to be considered to make sure that the customer can move on to the next stage if they make an error; whether it was accidental or a mistake. Customers will know that something has gone wrong and, thus, will prevent any problems in the future if they make an error in their responses/answers. Otherwise, the program could lead to failure and stop responding, making the user frustrated.</a:t>
            </a:r>
          </a:p>
          <a:p>
            <a:pPr marL="114300" indent="0">
              <a:buNone/>
            </a:pPr>
            <a:endParaRPr lang="en-US" dirty="0">
              <a:latin typeface="Avenir Next LT Pro" panose="020B0504020202020204" pitchFamily="34" charset="0"/>
            </a:endParaRPr>
          </a:p>
          <a:p>
            <a:pPr marL="114300" indent="0">
              <a:buNone/>
            </a:pPr>
            <a:endParaRPr lang="en-US" dirty="0">
              <a:latin typeface="Avenir Next LT Pro" panose="020B0504020202020204" pitchFamily="34" charset="0"/>
            </a:endParaRPr>
          </a:p>
          <a:p>
            <a:pPr marL="114300" indent="0">
              <a:buNone/>
            </a:pPr>
            <a:endParaRPr lang="en-NZ" dirty="0">
              <a:latin typeface="Avenir Next LT Pro" panose="020B0504020202020204" pitchFamily="34" charset="0"/>
            </a:endParaRPr>
          </a:p>
        </p:txBody>
      </p:sp>
    </p:spTree>
    <p:extLst>
      <p:ext uri="{BB962C8B-B14F-4D97-AF65-F5344CB8AC3E}">
        <p14:creationId xmlns:p14="http://schemas.microsoft.com/office/powerpoint/2010/main" val="31024385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B77A9BD-4F9C-48D6-A54B-8B1AD75A625B}"/>
              </a:ext>
            </a:extLst>
          </p:cNvPr>
          <p:cNvPicPr>
            <a:picLocks noChangeAspect="1"/>
          </p:cNvPicPr>
          <p:nvPr/>
        </p:nvPicPr>
        <p:blipFill>
          <a:blip r:embed="rId2"/>
          <a:stretch>
            <a:fillRect/>
          </a:stretch>
        </p:blipFill>
        <p:spPr>
          <a:xfrm>
            <a:off x="0" y="6680"/>
            <a:ext cx="9144000" cy="5130140"/>
          </a:xfrm>
          <a:prstGeom prst="rect">
            <a:avLst/>
          </a:prstGeom>
        </p:spPr>
      </p:pic>
      <p:sp>
        <p:nvSpPr>
          <p:cNvPr id="2" name="Title 1">
            <a:extLst>
              <a:ext uri="{FF2B5EF4-FFF2-40B4-BE49-F238E27FC236}">
                <a16:creationId xmlns:a16="http://schemas.microsoft.com/office/drawing/2014/main" id="{5912979F-6922-40FD-B6E0-0506FA25714D}"/>
              </a:ext>
            </a:extLst>
          </p:cNvPr>
          <p:cNvSpPr>
            <a:spLocks noGrp="1"/>
          </p:cNvSpPr>
          <p:nvPr>
            <p:ph type="title"/>
          </p:nvPr>
        </p:nvSpPr>
        <p:spPr>
          <a:xfrm>
            <a:off x="403140" y="445025"/>
            <a:ext cx="8520600" cy="572700"/>
          </a:xfrm>
        </p:spPr>
        <p:txBody>
          <a:bodyPr/>
          <a:lstStyle/>
          <a:p>
            <a:r>
              <a:rPr lang="en-US" b="1" dirty="0">
                <a:latin typeface="Avenir Next LT Pro" panose="020B0504020202020204" pitchFamily="34" charset="0"/>
              </a:rPr>
              <a:t>Implication 2 – Usability (Error Recovery)</a:t>
            </a:r>
            <a:endParaRPr lang="en-NZ" b="1" dirty="0">
              <a:latin typeface="Avenir Next LT Pro" panose="020B0504020202020204" pitchFamily="34" charset="0"/>
            </a:endParaRPr>
          </a:p>
        </p:txBody>
      </p:sp>
      <p:sp>
        <p:nvSpPr>
          <p:cNvPr id="3" name="Text Placeholder 2">
            <a:extLst>
              <a:ext uri="{FF2B5EF4-FFF2-40B4-BE49-F238E27FC236}">
                <a16:creationId xmlns:a16="http://schemas.microsoft.com/office/drawing/2014/main" id="{1EB42CE1-67BF-466B-8C2C-7F21A8892B1E}"/>
              </a:ext>
            </a:extLst>
          </p:cNvPr>
          <p:cNvSpPr>
            <a:spLocks noGrp="1"/>
          </p:cNvSpPr>
          <p:nvPr>
            <p:ph type="body" idx="1"/>
          </p:nvPr>
        </p:nvSpPr>
        <p:spPr/>
        <p:txBody>
          <a:bodyPr/>
          <a:lstStyle/>
          <a:p>
            <a:pPr marL="114300" indent="0">
              <a:buNone/>
            </a:pPr>
            <a:r>
              <a:rPr lang="en-US" u="sng" dirty="0">
                <a:solidFill>
                  <a:schemeClr val="tx1"/>
                </a:solidFill>
                <a:latin typeface="Avenir Next LT Pro" panose="020B0504020202020204" pitchFamily="34" charset="0"/>
              </a:rPr>
              <a:t>Explain how you plan to address the implication:</a:t>
            </a:r>
          </a:p>
          <a:p>
            <a:pPr marL="114300" indent="0">
              <a:buNone/>
            </a:pPr>
            <a:r>
              <a:rPr lang="en-US" dirty="0">
                <a:solidFill>
                  <a:schemeClr val="tx1"/>
                </a:solidFill>
                <a:latin typeface="Avenir Next LT Pro" panose="020B0504020202020204" pitchFamily="34" charset="0"/>
              </a:rPr>
              <a:t>I plan to address this implication by including good error messages that are easy to understand, with constructive and clear advice on how they can improve their input. This will allows customers to understand what made their answer invalid (they can easily understand what is going on).</a:t>
            </a:r>
          </a:p>
          <a:p>
            <a:pPr marL="114300" indent="0">
              <a:buNone/>
            </a:pPr>
            <a:endParaRPr lang="en-NZ" dirty="0"/>
          </a:p>
        </p:txBody>
      </p:sp>
    </p:spTree>
    <p:extLst>
      <p:ext uri="{BB962C8B-B14F-4D97-AF65-F5344CB8AC3E}">
        <p14:creationId xmlns:p14="http://schemas.microsoft.com/office/powerpoint/2010/main" val="13120207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EB531F2-D6D6-42ED-984D-6572ABE14F43}"/>
              </a:ext>
            </a:extLst>
          </p:cNvPr>
          <p:cNvPicPr>
            <a:picLocks noChangeAspect="1"/>
          </p:cNvPicPr>
          <p:nvPr/>
        </p:nvPicPr>
        <p:blipFill>
          <a:blip r:embed="rId2"/>
          <a:stretch>
            <a:fillRect/>
          </a:stretch>
        </p:blipFill>
        <p:spPr>
          <a:xfrm>
            <a:off x="0" y="14126"/>
            <a:ext cx="9144000" cy="5115247"/>
          </a:xfrm>
          <a:prstGeom prst="rect">
            <a:avLst/>
          </a:prstGeom>
        </p:spPr>
      </p:pic>
      <p:sp>
        <p:nvSpPr>
          <p:cNvPr id="2" name="Title 1">
            <a:extLst>
              <a:ext uri="{FF2B5EF4-FFF2-40B4-BE49-F238E27FC236}">
                <a16:creationId xmlns:a16="http://schemas.microsoft.com/office/drawing/2014/main" id="{5912979F-6922-40FD-B6E0-0506FA25714D}"/>
              </a:ext>
            </a:extLst>
          </p:cNvPr>
          <p:cNvSpPr>
            <a:spLocks noGrp="1"/>
          </p:cNvSpPr>
          <p:nvPr>
            <p:ph type="title"/>
          </p:nvPr>
        </p:nvSpPr>
        <p:spPr>
          <a:xfrm>
            <a:off x="410760" y="445025"/>
            <a:ext cx="8520600" cy="572700"/>
          </a:xfrm>
        </p:spPr>
        <p:txBody>
          <a:bodyPr/>
          <a:lstStyle/>
          <a:p>
            <a:r>
              <a:rPr lang="en-US" b="1" dirty="0">
                <a:latin typeface="Avenir Next LT Pro" panose="020B0504020202020204" pitchFamily="34" charset="0"/>
              </a:rPr>
              <a:t>Implication 3 - Functionality</a:t>
            </a:r>
            <a:endParaRPr lang="en-NZ" b="1" dirty="0">
              <a:latin typeface="Avenir Next LT Pro" panose="020B0504020202020204" pitchFamily="34" charset="0"/>
            </a:endParaRPr>
          </a:p>
        </p:txBody>
      </p:sp>
      <p:sp>
        <p:nvSpPr>
          <p:cNvPr id="3" name="Text Placeholder 2">
            <a:extLst>
              <a:ext uri="{FF2B5EF4-FFF2-40B4-BE49-F238E27FC236}">
                <a16:creationId xmlns:a16="http://schemas.microsoft.com/office/drawing/2014/main" id="{1EB42CE1-67BF-466B-8C2C-7F21A8892B1E}"/>
              </a:ext>
            </a:extLst>
          </p:cNvPr>
          <p:cNvSpPr>
            <a:spLocks noGrp="1"/>
          </p:cNvSpPr>
          <p:nvPr>
            <p:ph type="body" idx="1"/>
          </p:nvPr>
        </p:nvSpPr>
        <p:spPr/>
        <p:txBody>
          <a:bodyPr/>
          <a:lstStyle/>
          <a:p>
            <a:pPr marL="114300" indent="0">
              <a:buNone/>
            </a:pPr>
            <a:r>
              <a:rPr lang="en-US" u="sng" dirty="0">
                <a:solidFill>
                  <a:schemeClr val="tx1"/>
                </a:solidFill>
                <a:latin typeface="Avenir Next LT Pro" panose="020B0504020202020204" pitchFamily="34" charset="0"/>
              </a:rPr>
              <a:t>Describe the implication:</a:t>
            </a:r>
          </a:p>
          <a:p>
            <a:pPr marL="114300" indent="0">
              <a:buNone/>
            </a:pPr>
            <a:r>
              <a:rPr lang="en-GB" sz="1800" b="0" i="0" dirty="0">
                <a:solidFill>
                  <a:srgbClr val="000000"/>
                </a:solidFill>
                <a:effectLst/>
                <a:latin typeface="Avenir Next LT Pro" panose="020B0504020202020204" pitchFamily="34" charset="0"/>
              </a:rPr>
              <a:t>Functionality is the quality of my program and to serve the suited purpose well. </a:t>
            </a:r>
            <a:r>
              <a:rPr lang="en-NZ" sz="1800" b="0" i="0" dirty="0">
                <a:solidFill>
                  <a:srgbClr val="000000"/>
                </a:solidFill>
                <a:effectLst/>
                <a:latin typeface="Avenir Next LT Pro" panose="020B0504020202020204" pitchFamily="34" charset="0"/>
              </a:rPr>
              <a:t>It </a:t>
            </a:r>
            <a:r>
              <a:rPr lang="en-NZ" sz="1800" b="0" i="0" dirty="0" err="1">
                <a:solidFill>
                  <a:srgbClr val="000000"/>
                </a:solidFill>
                <a:effectLst/>
                <a:latin typeface="Avenir Next LT Pro" panose="020B0504020202020204" pitchFamily="34" charset="0"/>
              </a:rPr>
              <a:t>invlolves</a:t>
            </a:r>
            <a:r>
              <a:rPr lang="en-NZ" sz="1800" b="0" i="0" dirty="0">
                <a:solidFill>
                  <a:srgbClr val="000000"/>
                </a:solidFill>
                <a:effectLst/>
                <a:latin typeface="Avenir Next LT Pro" panose="020B0504020202020204" pitchFamily="34" charset="0"/>
              </a:rPr>
              <a:t> ensuring the program works as expected. It should work for expected, boundary, and unexpected cases. For example, my program asks how many items the user wants. It needs to work for a ‘sensible’ answer like </a:t>
            </a:r>
            <a:r>
              <a:rPr lang="en-NZ" sz="1800" b="1" i="0" dirty="0">
                <a:solidFill>
                  <a:srgbClr val="000000"/>
                </a:solidFill>
                <a:effectLst/>
                <a:latin typeface="Avenir Next LT Pro" panose="020B0504020202020204" pitchFamily="34" charset="0"/>
              </a:rPr>
              <a:t>2</a:t>
            </a:r>
            <a:r>
              <a:rPr lang="en-NZ" sz="1800" i="0" dirty="0">
                <a:solidFill>
                  <a:srgbClr val="000000"/>
                </a:solidFill>
                <a:effectLst/>
                <a:latin typeface="Avenir Next LT Pro" panose="020B0504020202020204" pitchFamily="34" charset="0"/>
              </a:rPr>
              <a:t> and it should also accept </a:t>
            </a:r>
            <a:r>
              <a:rPr lang="en-NZ" sz="1800" b="1" i="0" dirty="0">
                <a:solidFill>
                  <a:srgbClr val="000000"/>
                </a:solidFill>
                <a:effectLst/>
                <a:latin typeface="Avenir Next LT Pro" panose="020B0504020202020204" pitchFamily="34" charset="0"/>
              </a:rPr>
              <a:t>1</a:t>
            </a:r>
            <a:r>
              <a:rPr lang="en-NZ" sz="1800" i="0" dirty="0">
                <a:solidFill>
                  <a:srgbClr val="000000"/>
                </a:solidFill>
                <a:effectLst/>
                <a:latin typeface="Avenir Next LT Pro" panose="020B0504020202020204" pitchFamily="34" charset="0"/>
              </a:rPr>
              <a:t> (low valid) and it should not crash if users put in </a:t>
            </a:r>
            <a:r>
              <a:rPr lang="en-NZ" sz="1800" b="1" i="0" dirty="0">
                <a:solidFill>
                  <a:srgbClr val="000000"/>
                </a:solidFill>
                <a:effectLst/>
                <a:latin typeface="Avenir Next LT Pro" panose="020B0504020202020204" pitchFamily="34" charset="0"/>
              </a:rPr>
              <a:t>0</a:t>
            </a:r>
            <a:r>
              <a:rPr lang="en-NZ" sz="1800" i="0" dirty="0">
                <a:solidFill>
                  <a:srgbClr val="000000"/>
                </a:solidFill>
                <a:effectLst/>
                <a:latin typeface="Avenir Next LT Pro" panose="020B0504020202020204" pitchFamily="34" charset="0"/>
              </a:rPr>
              <a:t> (too low), text or a decimal.</a:t>
            </a:r>
            <a:endParaRPr lang="en-US" u="sng" dirty="0">
              <a:solidFill>
                <a:schemeClr val="tx1"/>
              </a:solidFill>
              <a:latin typeface="Avenir Next LT Pro" panose="020B0504020202020204" pitchFamily="34" charset="0"/>
            </a:endParaRPr>
          </a:p>
          <a:p>
            <a:pPr marL="114300" indent="0">
              <a:buNone/>
            </a:pPr>
            <a:endParaRPr lang="en-US" u="sng" dirty="0">
              <a:solidFill>
                <a:schemeClr val="tx1"/>
              </a:solidFill>
              <a:latin typeface="Avenir Next LT Pro" panose="020B0504020202020204" pitchFamily="34" charset="0"/>
            </a:endParaRPr>
          </a:p>
          <a:p>
            <a:pPr marL="114300" indent="0">
              <a:buNone/>
            </a:pPr>
            <a:endParaRPr lang="en-US" u="sng" dirty="0">
              <a:solidFill>
                <a:schemeClr val="tx1"/>
              </a:solidFill>
              <a:latin typeface="Avenir Next LT Pro" panose="020B0504020202020204" pitchFamily="34" charset="0"/>
            </a:endParaRPr>
          </a:p>
          <a:p>
            <a:pPr marL="114300" indent="0">
              <a:buNone/>
            </a:pPr>
            <a:endParaRPr lang="en-US" u="sng" dirty="0">
              <a:solidFill>
                <a:schemeClr val="tx1"/>
              </a:solidFill>
              <a:latin typeface="Avenir Next LT Pro" panose="020B0504020202020204" pitchFamily="34" charset="0"/>
            </a:endParaRPr>
          </a:p>
          <a:p>
            <a:pPr marL="114300" indent="0">
              <a:buNone/>
            </a:pPr>
            <a:endParaRPr lang="en-NZ" u="sng" dirty="0">
              <a:solidFill>
                <a:schemeClr val="tx1"/>
              </a:solidFill>
              <a:latin typeface="Avenir Next LT Pro" panose="020B0504020202020204" pitchFamily="34" charset="0"/>
            </a:endParaRPr>
          </a:p>
        </p:txBody>
      </p:sp>
    </p:spTree>
    <p:extLst>
      <p:ext uri="{BB962C8B-B14F-4D97-AF65-F5344CB8AC3E}">
        <p14:creationId xmlns:p14="http://schemas.microsoft.com/office/powerpoint/2010/main" val="777656967"/>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186</TotalTime>
  <Words>1685</Words>
  <Application>Microsoft Office PowerPoint</Application>
  <PresentationFormat>On-screen Show (16:9)</PresentationFormat>
  <Paragraphs>164</Paragraphs>
  <Slides>48</Slides>
  <Notes>35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48</vt:i4>
      </vt:variant>
    </vt:vector>
  </HeadingPairs>
  <TitlesOfParts>
    <vt:vector size="51" baseType="lpstr">
      <vt:lpstr>Arial</vt:lpstr>
      <vt:lpstr>Avenir Next LT Pro</vt:lpstr>
      <vt:lpstr>Simple Light</vt:lpstr>
      <vt:lpstr>D’s Nuts Chatbot</vt:lpstr>
      <vt:lpstr>Describe Your Client</vt:lpstr>
      <vt:lpstr>Implication 1 - Privacy</vt:lpstr>
      <vt:lpstr>PowerPoint Presentation</vt:lpstr>
      <vt:lpstr>Implication 1 - Privacy</vt:lpstr>
      <vt:lpstr>Implication 2 – Usability (Error Recovery)</vt:lpstr>
      <vt:lpstr>Implication 2 – Usability (Error Recovery)</vt:lpstr>
      <vt:lpstr>Implication 2 – Usability (Error Recovery)</vt:lpstr>
      <vt:lpstr>Implication 3 - Functionality</vt:lpstr>
      <vt:lpstr>Implication 3 - Functionality</vt:lpstr>
      <vt:lpstr>Implication 3 - Functionality</vt:lpstr>
      <vt:lpstr>Decomposition</vt:lpstr>
      <vt:lpstr>Component Section</vt:lpstr>
      <vt:lpstr>Component 1 (Trello screenshot)</vt:lpstr>
      <vt:lpstr>Component 1 - Test Plan (and screenshot)</vt:lpstr>
      <vt:lpstr>Component 1 Version 2 (Trello screenshot)</vt:lpstr>
      <vt:lpstr>Component 1 Version 2 - Test Plan</vt:lpstr>
      <vt:lpstr>Component 2 Version 1 (Trello screenshot)</vt:lpstr>
      <vt:lpstr>Component 2 Version 1 - Test Plan</vt:lpstr>
      <vt:lpstr>Component 2 Version 2 (Trello screenshot)</vt:lpstr>
      <vt:lpstr>Component 2 Version 2 - Test Plan</vt:lpstr>
      <vt:lpstr>Component 2 Version 3 (Trello screenshot)</vt:lpstr>
      <vt:lpstr>Component 2 Version 3 - Test Plan</vt:lpstr>
      <vt:lpstr>Component 2 Version 4 (Trello screenshot)</vt:lpstr>
      <vt:lpstr>Component 2 Version 4 - Test Plan</vt:lpstr>
      <vt:lpstr>Component 2 Version 5 (Trello screenshot)</vt:lpstr>
      <vt:lpstr>Component 2 Version 5 - Test Plan</vt:lpstr>
      <vt:lpstr>Component 3 Click &amp; Collect info Version 1 (Trello screenshot)</vt:lpstr>
      <vt:lpstr>Component 3 Version 1 - Test Plan</vt:lpstr>
      <vt:lpstr>Component 3 Version 2 (Trello screenshot)</vt:lpstr>
      <vt:lpstr>Component 3 Version 2 - Test Plan</vt:lpstr>
      <vt:lpstr>Component 4 (Trello screenshot)</vt:lpstr>
      <vt:lpstr>Component 4  - Test Plan (?and screenshot)</vt:lpstr>
      <vt:lpstr>Component 5 (Trello screenshot)</vt:lpstr>
      <vt:lpstr>Component 5  - Test Plan (?and screenshot)</vt:lpstr>
      <vt:lpstr>Component 6 (Trello screenshot)</vt:lpstr>
      <vt:lpstr>Component 6  - Test Plan (?and screenshot)</vt:lpstr>
      <vt:lpstr>Testing Section</vt:lpstr>
      <vt:lpstr>Functional Testing (Screenshot and explain how you tested your program – use the testing template)</vt:lpstr>
      <vt:lpstr>Using evidence of testing show how you refined your program (duplicate slides)</vt:lpstr>
      <vt:lpstr>User Testing (Screenshot and show feedback from a range of users/testers)</vt:lpstr>
      <vt:lpstr>Using evidence of user feedback show how you refined your program (duplicate slides)</vt:lpstr>
      <vt:lpstr>Version Control Section Section</vt:lpstr>
      <vt:lpstr>Version Control Evidence</vt:lpstr>
      <vt:lpstr>Python Code Coventions</vt:lpstr>
      <vt:lpstr>Python convention testing (PEP8)</vt:lpstr>
      <vt:lpstr>Python convention testing (PEP8)</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 Name goes here</dc:title>
  <dc:creator>danett pepito</dc:creator>
  <cp:lastModifiedBy>Danett Pepito</cp:lastModifiedBy>
  <cp:revision>70</cp:revision>
  <dcterms:modified xsi:type="dcterms:W3CDTF">2022-03-18T02:05:30Z</dcterms:modified>
</cp:coreProperties>
</file>