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1" dt="2022-02-09T22:43:54.31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2-18T02:01:42.142" v="1029" actId="20577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584</Words>
  <Application>Microsoft Office PowerPoint</Application>
  <PresentationFormat>On-screen Show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2022-02-18T02:01:45Z</dcterms:modified>
</cp:coreProperties>
</file>