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5" r:id="rId7"/>
    <p:sldId id="263" r:id="rId8"/>
    <p:sldId id="273" r:id="rId9"/>
    <p:sldId id="267" r:id="rId10"/>
    <p:sldId id="269" r:id="rId11"/>
    <p:sldId id="270" r:id="rId12"/>
    <p:sldId id="271" r:id="rId13"/>
    <p:sldId id="272" r:id="rId14"/>
    <p:sldId id="268" r:id="rId15"/>
    <p:sldId id="266" r:id="rId16"/>
    <p:sldId id="274" r:id="rId17"/>
    <p:sldId id="275" r:id="rId18"/>
    <p:sldId id="261" r:id="rId19"/>
    <p:sldId id="262" r:id="rId2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BB49C2-00DF-4AB6-9D9D-351DBF063D16}" v="1" dt="2022-02-09T22:43:54.317"/>
  </p1510:revLst>
</p1510:revInfo>
</file>

<file path=ppt/tableStyles.xml><?xml version="1.0" encoding="utf-8"?>
<a:tblStyleLst xmlns:a="http://schemas.openxmlformats.org/drawingml/2006/main" def="{56C92C04-FC64-471A-B484-8783DC983824}">
  <a:tblStyle styleId="{56C92C04-FC64-471A-B484-8783DC98382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1099E06-0E6B-448D-9D27-60429F06E6F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5" d="100"/>
          <a:sy n="125" d="100"/>
        </p:scale>
        <p:origin x="222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ett Pepito" userId="ddef1e2176689e9a" providerId="LiveId" clId="{53BB49C2-00DF-4AB6-9D9D-351DBF063D16}"/>
    <pc:docChg chg="undo custSel addSld delSld modSld sldOrd">
      <pc:chgData name="Danett Pepito" userId="ddef1e2176689e9a" providerId="LiveId" clId="{53BB49C2-00DF-4AB6-9D9D-351DBF063D16}" dt="2022-02-20T21:35:32.624" v="1119" actId="1076"/>
      <pc:docMkLst>
        <pc:docMk/>
      </pc:docMkLst>
      <pc:sldChg chg="addSp delSp modSp mod">
        <pc:chgData name="Danett Pepito" userId="ddef1e2176689e9a" providerId="LiveId" clId="{53BB49C2-00DF-4AB6-9D9D-351DBF063D16}" dt="2022-02-09T22:44:43.961" v="57" actId="1076"/>
        <pc:sldMkLst>
          <pc:docMk/>
          <pc:sldMk cId="0" sldId="258"/>
        </pc:sldMkLst>
        <pc:spChg chg="add del mod">
          <ac:chgData name="Danett Pepito" userId="ddef1e2176689e9a" providerId="LiveId" clId="{53BB49C2-00DF-4AB6-9D9D-351DBF063D16}" dt="2022-02-09T22:36:48.156" v="21" actId="478"/>
          <ac:spMkLst>
            <pc:docMk/>
            <pc:sldMk cId="0" sldId="258"/>
            <ac:spMk id="3" creationId="{0A5FA98C-5FA5-4BF7-9962-0162DA69D5AF}"/>
          </ac:spMkLst>
        </pc:spChg>
        <pc:spChg chg="del">
          <ac:chgData name="Danett Pepito" userId="ddef1e2176689e9a" providerId="LiveId" clId="{53BB49C2-00DF-4AB6-9D9D-351DBF063D16}" dt="2022-02-09T22:35:21.701" v="0" actId="478"/>
          <ac:spMkLst>
            <pc:docMk/>
            <pc:sldMk cId="0" sldId="258"/>
            <ac:spMk id="68" creationId="{00000000-0000-0000-0000-000000000000}"/>
          </ac:spMkLst>
        </pc:spChg>
        <pc:picChg chg="add del mod">
          <ac:chgData name="Danett Pepito" userId="ddef1e2176689e9a" providerId="LiveId" clId="{53BB49C2-00DF-4AB6-9D9D-351DBF063D16}" dt="2022-02-09T22:35:45.993" v="4" actId="478"/>
          <ac:picMkLst>
            <pc:docMk/>
            <pc:sldMk cId="0" sldId="258"/>
            <ac:picMk id="5" creationId="{88D36D3F-13C3-4FA6-9314-C3E5C775F91A}"/>
          </ac:picMkLst>
        </pc:picChg>
        <pc:picChg chg="add del mod">
          <ac:chgData name="Danett Pepito" userId="ddef1e2176689e9a" providerId="LiveId" clId="{53BB49C2-00DF-4AB6-9D9D-351DBF063D16}" dt="2022-02-09T22:43:34.928" v="36" actId="478"/>
          <ac:picMkLst>
            <pc:docMk/>
            <pc:sldMk cId="0" sldId="258"/>
            <ac:picMk id="7" creationId="{28172E6F-D4F4-4B74-A012-E1C313FD2860}"/>
          </ac:picMkLst>
        </pc:picChg>
        <pc:picChg chg="add del mod modCrop">
          <ac:chgData name="Danett Pepito" userId="ddef1e2176689e9a" providerId="LiveId" clId="{53BB49C2-00DF-4AB6-9D9D-351DBF063D16}" dt="2022-02-09T22:43:56.191" v="45" actId="478"/>
          <ac:picMkLst>
            <pc:docMk/>
            <pc:sldMk cId="0" sldId="258"/>
            <ac:picMk id="9" creationId="{52741B65-F370-4E80-BDFA-FBBAB35F2B81}"/>
          </ac:picMkLst>
        </pc:picChg>
        <pc:picChg chg="add mod">
          <ac:chgData name="Danett Pepito" userId="ddef1e2176689e9a" providerId="LiveId" clId="{53BB49C2-00DF-4AB6-9D9D-351DBF063D16}" dt="2022-02-09T22:44:27.644" v="52" actId="1076"/>
          <ac:picMkLst>
            <pc:docMk/>
            <pc:sldMk cId="0" sldId="258"/>
            <ac:picMk id="11" creationId="{2FFC6E7E-C008-45D1-AA27-CC1B9D95679C}"/>
          </ac:picMkLst>
        </pc:picChg>
        <pc:picChg chg="add mod modCrop">
          <ac:chgData name="Danett Pepito" userId="ddef1e2176689e9a" providerId="LiveId" clId="{53BB49C2-00DF-4AB6-9D9D-351DBF063D16}" dt="2022-02-09T22:44:43.961" v="57" actId="1076"/>
          <ac:picMkLst>
            <pc:docMk/>
            <pc:sldMk cId="0" sldId="258"/>
            <ac:picMk id="13" creationId="{C0654FC3-E9DE-4EBE-8F7D-D01B46508E94}"/>
          </ac:picMkLst>
        </pc:picChg>
        <pc:picChg chg="add del mod">
          <ac:chgData name="Danett Pepito" userId="ddef1e2176689e9a" providerId="LiveId" clId="{53BB49C2-00DF-4AB6-9D9D-351DBF063D16}" dt="2022-02-09T22:44:01.987" v="47" actId="478"/>
          <ac:picMkLst>
            <pc:docMk/>
            <pc:sldMk cId="0" sldId="258"/>
            <ac:picMk id="14" creationId="{5F6C7D83-A26B-443E-8980-11440877A727}"/>
          </ac:picMkLst>
        </pc:picChg>
      </pc:sldChg>
      <pc:sldChg chg="addSp modSp mod">
        <pc:chgData name="Danett Pepito" userId="ddef1e2176689e9a" providerId="LiveId" clId="{53BB49C2-00DF-4AB6-9D9D-351DBF063D16}" dt="2022-02-14T00:17:44.410" v="333" actId="20577"/>
        <pc:sldMkLst>
          <pc:docMk/>
          <pc:sldMk cId="0" sldId="259"/>
        </pc:sldMkLst>
        <pc:spChg chg="mod">
          <ac:chgData name="Danett Pepito" userId="ddef1e2176689e9a" providerId="LiveId" clId="{53BB49C2-00DF-4AB6-9D9D-351DBF063D16}" dt="2022-02-14T00:17:44.410" v="333" actId="20577"/>
          <ac:spMkLst>
            <pc:docMk/>
            <pc:sldMk cId="0" sldId="259"/>
            <ac:spMk id="73" creationId="{00000000-0000-0000-0000-000000000000}"/>
          </ac:spMkLst>
        </pc:spChg>
        <pc:picChg chg="add mod">
          <ac:chgData name="Danett Pepito" userId="ddef1e2176689e9a" providerId="LiveId" clId="{53BB49C2-00DF-4AB6-9D9D-351DBF063D16}" dt="2022-02-14T00:01:54.776" v="280" actId="1076"/>
          <ac:picMkLst>
            <pc:docMk/>
            <pc:sldMk cId="0" sldId="259"/>
            <ac:picMk id="3" creationId="{9E5C3E6E-F7C5-4E80-93AA-4061F6AE4392}"/>
          </ac:picMkLst>
        </pc:picChg>
        <pc:picChg chg="add mod">
          <ac:chgData name="Danett Pepito" userId="ddef1e2176689e9a" providerId="LiveId" clId="{53BB49C2-00DF-4AB6-9D9D-351DBF063D16}" dt="2022-02-14T00:01:56.346" v="281" actId="1076"/>
          <ac:picMkLst>
            <pc:docMk/>
            <pc:sldMk cId="0" sldId="259"/>
            <ac:picMk id="4" creationId="{C75AF3EC-C0A4-4A39-8F8C-214CD8963C5B}"/>
          </ac:picMkLst>
        </pc:picChg>
      </pc:sldChg>
      <pc:sldChg chg="addSp modSp mod">
        <pc:chgData name="Danett Pepito" userId="ddef1e2176689e9a" providerId="LiveId" clId="{53BB49C2-00DF-4AB6-9D9D-351DBF063D16}" dt="2022-02-09T23:13:13.287" v="160" actId="20577"/>
        <pc:sldMkLst>
          <pc:docMk/>
          <pc:sldMk cId="0" sldId="260"/>
        </pc:sldMkLst>
        <pc:spChg chg="mod">
          <ac:chgData name="Danett Pepito" userId="ddef1e2176689e9a" providerId="LiveId" clId="{53BB49C2-00DF-4AB6-9D9D-351DBF063D16}" dt="2022-02-09T23:03:54.966" v="58" actId="20577"/>
          <ac:spMkLst>
            <pc:docMk/>
            <pc:sldMk cId="0" sldId="260"/>
            <ac:spMk id="78" creationId="{00000000-0000-0000-0000-000000000000}"/>
          </ac:spMkLst>
        </pc:spChg>
        <pc:graphicFrameChg chg="mod modGraphic">
          <ac:chgData name="Danett Pepito" userId="ddef1e2176689e9a" providerId="LiveId" clId="{53BB49C2-00DF-4AB6-9D9D-351DBF063D16}" dt="2022-02-09T23:13:13.287" v="160" actId="20577"/>
          <ac:graphicFrameMkLst>
            <pc:docMk/>
            <pc:sldMk cId="0" sldId="260"/>
            <ac:graphicFrameMk id="79" creationId="{00000000-0000-0000-0000-000000000000}"/>
          </ac:graphicFrameMkLst>
        </pc:graphicFrameChg>
        <pc:picChg chg="add mod">
          <ac:chgData name="Danett Pepito" userId="ddef1e2176689e9a" providerId="LiveId" clId="{53BB49C2-00DF-4AB6-9D9D-351DBF063D16}" dt="2022-02-09T23:12:08.883" v="66" actId="1076"/>
          <ac:picMkLst>
            <pc:docMk/>
            <pc:sldMk cId="0" sldId="260"/>
            <ac:picMk id="3" creationId="{AD42DFDF-2603-4794-AA53-2C2C97B49469}"/>
          </ac:picMkLst>
        </pc:picChg>
        <pc:picChg chg="add mod">
          <ac:chgData name="Danett Pepito" userId="ddef1e2176689e9a" providerId="LiveId" clId="{53BB49C2-00DF-4AB6-9D9D-351DBF063D16}" dt="2022-02-09T23:12:10.265" v="67" actId="1076"/>
          <ac:picMkLst>
            <pc:docMk/>
            <pc:sldMk cId="0" sldId="260"/>
            <ac:picMk id="5" creationId="{78CA568B-CA95-4746-BA40-F314249B0E1A}"/>
          </ac:picMkLst>
        </pc:picChg>
      </pc:sldChg>
      <pc:sldChg chg="addSp delSp modSp add mod ord">
        <pc:chgData name="Danett Pepito" userId="ddef1e2176689e9a" providerId="LiveId" clId="{53BB49C2-00DF-4AB6-9D9D-351DBF063D16}" dt="2022-02-18T01:23:58.500" v="810" actId="1076"/>
        <pc:sldMkLst>
          <pc:docMk/>
          <pc:sldMk cId="3776443291" sldId="263"/>
        </pc:sldMkLst>
        <pc:spChg chg="mod">
          <ac:chgData name="Danett Pepito" userId="ddef1e2176689e9a" providerId="LiveId" clId="{53BB49C2-00DF-4AB6-9D9D-351DBF063D16}" dt="2022-02-18T01:23:58.244" v="809" actId="1076"/>
          <ac:spMkLst>
            <pc:docMk/>
            <pc:sldMk cId="3776443291" sldId="263"/>
            <ac:spMk id="73" creationId="{00000000-0000-0000-0000-000000000000}"/>
          </ac:spMkLst>
        </pc:spChg>
        <pc:picChg chg="add mod">
          <ac:chgData name="Danett Pepito" userId="ddef1e2176689e9a" providerId="LiveId" clId="{53BB49C2-00DF-4AB6-9D9D-351DBF063D16}" dt="2022-02-18T01:23:58.500" v="810" actId="1076"/>
          <ac:picMkLst>
            <pc:docMk/>
            <pc:sldMk cId="3776443291" sldId="263"/>
            <ac:picMk id="3" creationId="{52671A77-10F0-4674-8325-846984ED61E1}"/>
          </ac:picMkLst>
        </pc:picChg>
        <pc:picChg chg="add del mod">
          <ac:chgData name="Danett Pepito" userId="ddef1e2176689e9a" providerId="LiveId" clId="{53BB49C2-00DF-4AB6-9D9D-351DBF063D16}" dt="2022-02-18T01:23:52.163" v="805" actId="22"/>
          <ac:picMkLst>
            <pc:docMk/>
            <pc:sldMk cId="3776443291" sldId="263"/>
            <ac:picMk id="4" creationId="{8F7F5E66-B72A-4CD6-B998-E8B882750F5F}"/>
          </ac:picMkLst>
        </pc:picChg>
      </pc:sldChg>
      <pc:sldChg chg="modSp add del mod ord">
        <pc:chgData name="Danett Pepito" userId="ddef1e2176689e9a" providerId="LiveId" clId="{53BB49C2-00DF-4AB6-9D9D-351DBF063D16}" dt="2022-02-13T23:59:39.370" v="266" actId="2696"/>
        <pc:sldMkLst>
          <pc:docMk/>
          <pc:sldMk cId="893616874" sldId="264"/>
        </pc:sldMkLst>
        <pc:spChg chg="mod">
          <ac:chgData name="Danett Pepito" userId="ddef1e2176689e9a" providerId="LiveId" clId="{53BB49C2-00DF-4AB6-9D9D-351DBF063D16}" dt="2022-02-09T22:42:57.866" v="32" actId="20577"/>
          <ac:spMkLst>
            <pc:docMk/>
            <pc:sldMk cId="893616874" sldId="264"/>
            <ac:spMk id="78" creationId="{00000000-0000-0000-0000-000000000000}"/>
          </ac:spMkLst>
        </pc:spChg>
      </pc:sldChg>
      <pc:sldChg chg="addSp delSp modSp add mod">
        <pc:chgData name="Danett Pepito" userId="ddef1e2176689e9a" providerId="LiveId" clId="{53BB49C2-00DF-4AB6-9D9D-351DBF063D16}" dt="2022-02-13T23:59:42.392" v="268" actId="478"/>
        <pc:sldMkLst>
          <pc:docMk/>
          <pc:sldMk cId="3502294391" sldId="265"/>
        </pc:sldMkLst>
        <pc:spChg chg="mod">
          <ac:chgData name="Danett Pepito" userId="ddef1e2176689e9a" providerId="LiveId" clId="{53BB49C2-00DF-4AB6-9D9D-351DBF063D16}" dt="2022-02-13T23:55:40.270" v="173" actId="20577"/>
          <ac:spMkLst>
            <pc:docMk/>
            <pc:sldMk cId="3502294391" sldId="265"/>
            <ac:spMk id="78" creationId="{00000000-0000-0000-0000-000000000000}"/>
          </ac:spMkLst>
        </pc:spChg>
        <pc:graphicFrameChg chg="mod modGraphic">
          <ac:chgData name="Danett Pepito" userId="ddef1e2176689e9a" providerId="LiveId" clId="{53BB49C2-00DF-4AB6-9D9D-351DBF063D16}" dt="2022-02-13T23:58:27.977" v="259" actId="1076"/>
          <ac:graphicFrameMkLst>
            <pc:docMk/>
            <pc:sldMk cId="3502294391" sldId="265"/>
            <ac:graphicFrameMk id="79" creationId="{00000000-0000-0000-0000-000000000000}"/>
          </ac:graphicFrameMkLst>
        </pc:graphicFrameChg>
        <pc:picChg chg="del">
          <ac:chgData name="Danett Pepito" userId="ddef1e2176689e9a" providerId="LiveId" clId="{53BB49C2-00DF-4AB6-9D9D-351DBF063D16}" dt="2022-02-13T23:35:46.727" v="162" actId="478"/>
          <ac:picMkLst>
            <pc:docMk/>
            <pc:sldMk cId="3502294391" sldId="265"/>
            <ac:picMk id="3" creationId="{AD42DFDF-2603-4794-AA53-2C2C97B49469}"/>
          </ac:picMkLst>
        </pc:picChg>
        <pc:picChg chg="add del mod">
          <ac:chgData name="Danett Pepito" userId="ddef1e2176689e9a" providerId="LiveId" clId="{53BB49C2-00DF-4AB6-9D9D-351DBF063D16}" dt="2022-02-13T23:59:41.350" v="267" actId="478"/>
          <ac:picMkLst>
            <pc:docMk/>
            <pc:sldMk cId="3502294391" sldId="265"/>
            <ac:picMk id="4" creationId="{20B7E5E2-D228-402B-BC82-DCCA1B087E56}"/>
          </ac:picMkLst>
        </pc:picChg>
        <pc:picChg chg="del">
          <ac:chgData name="Danett Pepito" userId="ddef1e2176689e9a" providerId="LiveId" clId="{53BB49C2-00DF-4AB6-9D9D-351DBF063D16}" dt="2022-02-13T23:35:47.768" v="163" actId="478"/>
          <ac:picMkLst>
            <pc:docMk/>
            <pc:sldMk cId="3502294391" sldId="265"/>
            <ac:picMk id="5" creationId="{78CA568B-CA95-4746-BA40-F314249B0E1A}"/>
          </ac:picMkLst>
        </pc:picChg>
        <pc:picChg chg="add del mod">
          <ac:chgData name="Danett Pepito" userId="ddef1e2176689e9a" providerId="LiveId" clId="{53BB49C2-00DF-4AB6-9D9D-351DBF063D16}" dt="2022-02-13T23:59:42.392" v="268" actId="478"/>
          <ac:picMkLst>
            <pc:docMk/>
            <pc:sldMk cId="3502294391" sldId="265"/>
            <ac:picMk id="7" creationId="{2A910E99-4A47-45CC-95F0-DD4A6DBDA811}"/>
          </ac:picMkLst>
        </pc:picChg>
      </pc:sldChg>
      <pc:sldChg chg="addSp delSp modSp add mod ord">
        <pc:chgData name="Danett Pepito" userId="ddef1e2176689e9a" providerId="LiveId" clId="{53BB49C2-00DF-4AB6-9D9D-351DBF063D16}" dt="2022-02-18T02:01:42.142" v="1029" actId="20577"/>
        <pc:sldMkLst>
          <pc:docMk/>
          <pc:sldMk cId="303811128" sldId="266"/>
        </pc:sldMkLst>
        <pc:spChg chg="mod">
          <ac:chgData name="Danett Pepito" userId="ddef1e2176689e9a" providerId="LiveId" clId="{53BB49C2-00DF-4AB6-9D9D-351DBF063D16}" dt="2022-02-18T01:56:17.857" v="857" actId="20577"/>
          <ac:spMkLst>
            <pc:docMk/>
            <pc:sldMk cId="303811128" sldId="266"/>
            <ac:spMk id="78" creationId="{00000000-0000-0000-0000-000000000000}"/>
          </ac:spMkLst>
        </pc:spChg>
        <pc:graphicFrameChg chg="modGraphic">
          <ac:chgData name="Danett Pepito" userId="ddef1e2176689e9a" providerId="LiveId" clId="{53BB49C2-00DF-4AB6-9D9D-351DBF063D16}" dt="2022-02-18T02:01:42.142" v="1029" actId="20577"/>
          <ac:graphicFrameMkLst>
            <pc:docMk/>
            <pc:sldMk cId="303811128" sldId="266"/>
            <ac:graphicFrameMk id="79" creationId="{00000000-0000-0000-0000-000000000000}"/>
          </ac:graphicFrameMkLst>
        </pc:graphicFrameChg>
        <pc:picChg chg="add del mod">
          <ac:chgData name="Danett Pepito" userId="ddef1e2176689e9a" providerId="LiveId" clId="{53BB49C2-00DF-4AB6-9D9D-351DBF063D16}" dt="2022-02-18T01:59:01.575" v="861" actId="478"/>
          <ac:picMkLst>
            <pc:docMk/>
            <pc:sldMk cId="303811128" sldId="266"/>
            <ac:picMk id="3" creationId="{E72E7BCC-0F20-4838-A4E1-4A506C480D5E}"/>
          </ac:picMkLst>
        </pc:picChg>
        <pc:picChg chg="del">
          <ac:chgData name="Danett Pepito" userId="ddef1e2176689e9a" providerId="LiveId" clId="{53BB49C2-00DF-4AB6-9D9D-351DBF063D16}" dt="2022-02-18T01:56:04.464" v="851" actId="478"/>
          <ac:picMkLst>
            <pc:docMk/>
            <pc:sldMk cId="303811128" sldId="266"/>
            <ac:picMk id="4" creationId="{20B7E5E2-D228-402B-BC82-DCCA1B087E56}"/>
          </ac:picMkLst>
        </pc:picChg>
        <pc:picChg chg="add mod">
          <ac:chgData name="Danett Pepito" userId="ddef1e2176689e9a" providerId="LiveId" clId="{53BB49C2-00DF-4AB6-9D9D-351DBF063D16}" dt="2022-02-18T01:59:10.423" v="863" actId="1076"/>
          <ac:picMkLst>
            <pc:docMk/>
            <pc:sldMk cId="303811128" sldId="266"/>
            <ac:picMk id="6" creationId="{F49F66CA-C02D-4151-B92A-457220B8F7A7}"/>
          </ac:picMkLst>
        </pc:picChg>
        <pc:picChg chg="del">
          <ac:chgData name="Danett Pepito" userId="ddef1e2176689e9a" providerId="LiveId" clId="{53BB49C2-00DF-4AB6-9D9D-351DBF063D16}" dt="2022-02-18T01:56:05.465" v="852" actId="478"/>
          <ac:picMkLst>
            <pc:docMk/>
            <pc:sldMk cId="303811128" sldId="266"/>
            <ac:picMk id="7" creationId="{2A910E99-4A47-45CC-95F0-DD4A6DBDA811}"/>
          </ac:picMkLst>
        </pc:picChg>
        <pc:picChg chg="add mod">
          <ac:chgData name="Danett Pepito" userId="ddef1e2176689e9a" providerId="LiveId" clId="{53BB49C2-00DF-4AB6-9D9D-351DBF063D16}" dt="2022-02-18T02:00:11.133" v="868" actId="14100"/>
          <ac:picMkLst>
            <pc:docMk/>
            <pc:sldMk cId="303811128" sldId="266"/>
            <ac:picMk id="9" creationId="{949F4C10-7620-4E33-AE2C-8F71C3EA1DD1}"/>
          </ac:picMkLst>
        </pc:picChg>
      </pc:sldChg>
      <pc:sldChg chg="addSp modSp add mod">
        <pc:chgData name="Danett Pepito" userId="ddef1e2176689e9a" providerId="LiveId" clId="{53BB49C2-00DF-4AB6-9D9D-351DBF063D16}" dt="2022-02-14T21:59:38.428" v="604" actId="1076"/>
        <pc:sldMkLst>
          <pc:docMk/>
          <pc:sldMk cId="1264391336" sldId="267"/>
        </pc:sldMkLst>
        <pc:spChg chg="mod">
          <ac:chgData name="Danett Pepito" userId="ddef1e2176689e9a" providerId="LiveId" clId="{53BB49C2-00DF-4AB6-9D9D-351DBF063D16}" dt="2022-02-14T21:44:04.020" v="347" actId="1076"/>
          <ac:spMkLst>
            <pc:docMk/>
            <pc:sldMk cId="1264391336" sldId="267"/>
            <ac:spMk id="78" creationId="{00000000-0000-0000-0000-000000000000}"/>
          </ac:spMkLst>
        </pc:spChg>
        <pc:graphicFrameChg chg="modGraphic">
          <ac:chgData name="Danett Pepito" userId="ddef1e2176689e9a" providerId="LiveId" clId="{53BB49C2-00DF-4AB6-9D9D-351DBF063D16}" dt="2022-02-14T21:45:05.345" v="532" actId="20577"/>
          <ac:graphicFrameMkLst>
            <pc:docMk/>
            <pc:sldMk cId="1264391336" sldId="267"/>
            <ac:graphicFrameMk id="79" creationId="{00000000-0000-0000-0000-000000000000}"/>
          </ac:graphicFrameMkLst>
        </pc:graphicFrameChg>
        <pc:picChg chg="add mod">
          <ac:chgData name="Danett Pepito" userId="ddef1e2176689e9a" providerId="LiveId" clId="{53BB49C2-00DF-4AB6-9D9D-351DBF063D16}" dt="2022-02-14T21:59:38.428" v="604" actId="1076"/>
          <ac:picMkLst>
            <pc:docMk/>
            <pc:sldMk cId="1264391336" sldId="267"/>
            <ac:picMk id="3" creationId="{DFBC493D-5C29-46AF-B090-56852580D3E5}"/>
          </ac:picMkLst>
        </pc:picChg>
      </pc:sldChg>
      <pc:sldChg chg="addSp modSp add mod replId">
        <pc:chgData name="Danett Pepito" userId="ddef1e2176689e9a" providerId="LiveId" clId="{53BB49C2-00DF-4AB6-9D9D-351DBF063D16}" dt="2022-02-18T01:56:02.633" v="850" actId="1076"/>
        <pc:sldMkLst>
          <pc:docMk/>
          <pc:sldMk cId="2139286805" sldId="268"/>
        </pc:sldMkLst>
        <pc:spChg chg="mod">
          <ac:chgData name="Danett Pepito" userId="ddef1e2176689e9a" providerId="LiveId" clId="{53BB49C2-00DF-4AB6-9D9D-351DBF063D16}" dt="2022-02-18T01:55:44.123" v="847" actId="20577"/>
          <ac:spMkLst>
            <pc:docMk/>
            <pc:sldMk cId="2139286805" sldId="268"/>
            <ac:spMk id="73" creationId="{00000000-0000-0000-0000-000000000000}"/>
          </ac:spMkLst>
        </pc:spChg>
        <pc:picChg chg="add mod">
          <ac:chgData name="Danett Pepito" userId="ddef1e2176689e9a" providerId="LiveId" clId="{53BB49C2-00DF-4AB6-9D9D-351DBF063D16}" dt="2022-02-18T01:56:02.633" v="850" actId="1076"/>
          <ac:picMkLst>
            <pc:docMk/>
            <pc:sldMk cId="2139286805" sldId="268"/>
            <ac:picMk id="3" creationId="{7B5C387B-D0C2-4744-8A5F-95D2FF7C02F4}"/>
          </ac:picMkLst>
        </pc:picChg>
      </pc:sldChg>
      <pc:sldChg chg="addSp delSp modSp add mod">
        <pc:chgData name="Danett Pepito" userId="ddef1e2176689e9a" providerId="LiveId" clId="{53BB49C2-00DF-4AB6-9D9D-351DBF063D16}" dt="2022-02-14T21:59:27.352" v="600" actId="14100"/>
        <pc:sldMkLst>
          <pc:docMk/>
          <pc:sldMk cId="3316105938" sldId="269"/>
        </pc:sldMkLst>
        <pc:spChg chg="mod">
          <ac:chgData name="Danett Pepito" userId="ddef1e2176689e9a" providerId="LiveId" clId="{53BB49C2-00DF-4AB6-9D9D-351DBF063D16}" dt="2022-02-14T21:46:11.700" v="535" actId="20577"/>
          <ac:spMkLst>
            <pc:docMk/>
            <pc:sldMk cId="3316105938" sldId="269"/>
            <ac:spMk id="78" creationId="{00000000-0000-0000-0000-000000000000}"/>
          </ac:spMkLst>
        </pc:spChg>
        <pc:graphicFrameChg chg="modGraphic">
          <ac:chgData name="Danett Pepito" userId="ddef1e2176689e9a" providerId="LiveId" clId="{53BB49C2-00DF-4AB6-9D9D-351DBF063D16}" dt="2022-02-14T21:49:11.464" v="563" actId="20577"/>
          <ac:graphicFrameMkLst>
            <pc:docMk/>
            <pc:sldMk cId="3316105938" sldId="269"/>
            <ac:graphicFrameMk id="79" creationId="{00000000-0000-0000-0000-000000000000}"/>
          </ac:graphicFrameMkLst>
        </pc:graphicFrameChg>
        <pc:picChg chg="del">
          <ac:chgData name="Danett Pepito" userId="ddef1e2176689e9a" providerId="LiveId" clId="{53BB49C2-00DF-4AB6-9D9D-351DBF063D16}" dt="2022-02-14T21:48:42.974" v="536" actId="478"/>
          <ac:picMkLst>
            <pc:docMk/>
            <pc:sldMk cId="3316105938" sldId="269"/>
            <ac:picMk id="3" creationId="{DFBC493D-5C29-46AF-B090-56852580D3E5}"/>
          </ac:picMkLst>
        </pc:picChg>
        <pc:picChg chg="add mod">
          <ac:chgData name="Danett Pepito" userId="ddef1e2176689e9a" providerId="LiveId" clId="{53BB49C2-00DF-4AB6-9D9D-351DBF063D16}" dt="2022-02-14T21:59:27.352" v="600" actId="14100"/>
          <ac:picMkLst>
            <pc:docMk/>
            <pc:sldMk cId="3316105938" sldId="269"/>
            <ac:picMk id="4" creationId="{62872750-E30E-4559-863C-2E5EDC933B14}"/>
          </ac:picMkLst>
        </pc:picChg>
      </pc:sldChg>
      <pc:sldChg chg="addSp delSp modSp add mod">
        <pc:chgData name="Danett Pepito" userId="ddef1e2176689e9a" providerId="LiveId" clId="{53BB49C2-00DF-4AB6-9D9D-351DBF063D16}" dt="2022-02-14T21:59:44.533" v="605" actId="1076"/>
        <pc:sldMkLst>
          <pc:docMk/>
          <pc:sldMk cId="1407199106" sldId="270"/>
        </pc:sldMkLst>
        <pc:spChg chg="mod">
          <ac:chgData name="Danett Pepito" userId="ddef1e2176689e9a" providerId="LiveId" clId="{53BB49C2-00DF-4AB6-9D9D-351DBF063D16}" dt="2022-02-14T21:49:34.724" v="566" actId="20577"/>
          <ac:spMkLst>
            <pc:docMk/>
            <pc:sldMk cId="1407199106" sldId="270"/>
            <ac:spMk id="78" creationId="{00000000-0000-0000-0000-000000000000}"/>
          </ac:spMkLst>
        </pc:spChg>
        <pc:graphicFrameChg chg="mod modGraphic">
          <ac:chgData name="Danett Pepito" userId="ddef1e2176689e9a" providerId="LiveId" clId="{53BB49C2-00DF-4AB6-9D9D-351DBF063D16}" dt="2022-02-14T21:59:05.794" v="598" actId="1076"/>
          <ac:graphicFrameMkLst>
            <pc:docMk/>
            <pc:sldMk cId="1407199106" sldId="270"/>
            <ac:graphicFrameMk id="79" creationId="{00000000-0000-0000-0000-000000000000}"/>
          </ac:graphicFrameMkLst>
        </pc:graphicFrameChg>
        <pc:picChg chg="del">
          <ac:chgData name="Danett Pepito" userId="ddef1e2176689e9a" providerId="LiveId" clId="{53BB49C2-00DF-4AB6-9D9D-351DBF063D16}" dt="2022-02-14T21:58:26.970" v="569" actId="478"/>
          <ac:picMkLst>
            <pc:docMk/>
            <pc:sldMk cId="1407199106" sldId="270"/>
            <ac:picMk id="3" creationId="{DFBC493D-5C29-46AF-B090-56852580D3E5}"/>
          </ac:picMkLst>
        </pc:picChg>
        <pc:picChg chg="add mod">
          <ac:chgData name="Danett Pepito" userId="ddef1e2176689e9a" providerId="LiveId" clId="{53BB49C2-00DF-4AB6-9D9D-351DBF063D16}" dt="2022-02-14T21:59:44.533" v="605" actId="1076"/>
          <ac:picMkLst>
            <pc:docMk/>
            <pc:sldMk cId="1407199106" sldId="270"/>
            <ac:picMk id="4" creationId="{9145E8C4-B927-4E25-8F10-2AD1C4598FCC}"/>
          </ac:picMkLst>
        </pc:picChg>
      </pc:sldChg>
      <pc:sldChg chg="addSp delSp modSp add mod replId">
        <pc:chgData name="Danett Pepito" userId="ddef1e2176689e9a" providerId="LiveId" clId="{53BB49C2-00DF-4AB6-9D9D-351DBF063D16}" dt="2022-02-15T20:30:36.130" v="683" actId="20577"/>
        <pc:sldMkLst>
          <pc:docMk/>
          <pc:sldMk cId="1142597644" sldId="271"/>
        </pc:sldMkLst>
        <pc:spChg chg="mod">
          <ac:chgData name="Danett Pepito" userId="ddef1e2176689e9a" providerId="LiveId" clId="{53BB49C2-00DF-4AB6-9D9D-351DBF063D16}" dt="2022-02-14T21:49:38.819" v="568" actId="20577"/>
          <ac:spMkLst>
            <pc:docMk/>
            <pc:sldMk cId="1142597644" sldId="271"/>
            <ac:spMk id="78" creationId="{00000000-0000-0000-0000-000000000000}"/>
          </ac:spMkLst>
        </pc:spChg>
        <pc:graphicFrameChg chg="mod modGraphic">
          <ac:chgData name="Danett Pepito" userId="ddef1e2176689e9a" providerId="LiveId" clId="{53BB49C2-00DF-4AB6-9D9D-351DBF063D16}" dt="2022-02-15T20:30:36.130" v="683" actId="20577"/>
          <ac:graphicFrameMkLst>
            <pc:docMk/>
            <pc:sldMk cId="1142597644" sldId="271"/>
            <ac:graphicFrameMk id="79" creationId="{00000000-0000-0000-0000-000000000000}"/>
          </ac:graphicFrameMkLst>
        </pc:graphicFrameChg>
        <pc:picChg chg="add mod modCrop">
          <ac:chgData name="Danett Pepito" userId="ddef1e2176689e9a" providerId="LiveId" clId="{53BB49C2-00DF-4AB6-9D9D-351DBF063D16}" dt="2022-02-15T20:29:45.285" v="623" actId="1076"/>
          <ac:picMkLst>
            <pc:docMk/>
            <pc:sldMk cId="1142597644" sldId="271"/>
            <ac:picMk id="3" creationId="{D82B78F8-9FB1-426F-B968-4FC96700969D}"/>
          </ac:picMkLst>
        </pc:picChg>
        <pc:picChg chg="del">
          <ac:chgData name="Danett Pepito" userId="ddef1e2176689e9a" providerId="LiveId" clId="{53BB49C2-00DF-4AB6-9D9D-351DBF063D16}" dt="2022-02-15T20:28:28.115" v="606" actId="478"/>
          <ac:picMkLst>
            <pc:docMk/>
            <pc:sldMk cId="1142597644" sldId="271"/>
            <ac:picMk id="4" creationId="{62872750-E30E-4559-863C-2E5EDC933B14}"/>
          </ac:picMkLst>
        </pc:picChg>
        <pc:picChg chg="add mod">
          <ac:chgData name="Danett Pepito" userId="ddef1e2176689e9a" providerId="LiveId" clId="{53BB49C2-00DF-4AB6-9D9D-351DBF063D16}" dt="2022-02-15T20:29:18.986" v="616" actId="1076"/>
          <ac:picMkLst>
            <pc:docMk/>
            <pc:sldMk cId="1142597644" sldId="271"/>
            <ac:picMk id="6" creationId="{66FA179E-266B-410A-BFB2-429EBF123380}"/>
          </ac:picMkLst>
        </pc:picChg>
      </pc:sldChg>
      <pc:sldChg chg="addSp delSp modSp add mod">
        <pc:chgData name="Danett Pepito" userId="ddef1e2176689e9a" providerId="LiveId" clId="{53BB49C2-00DF-4AB6-9D9D-351DBF063D16}" dt="2022-02-15T20:45:45.302" v="794" actId="1076"/>
        <pc:sldMkLst>
          <pc:docMk/>
          <pc:sldMk cId="1464118612" sldId="272"/>
        </pc:sldMkLst>
        <pc:spChg chg="mod">
          <ac:chgData name="Danett Pepito" userId="ddef1e2176689e9a" providerId="LiveId" clId="{53BB49C2-00DF-4AB6-9D9D-351DBF063D16}" dt="2022-02-15T20:31:06.028" v="690" actId="20577"/>
          <ac:spMkLst>
            <pc:docMk/>
            <pc:sldMk cId="1464118612" sldId="272"/>
            <ac:spMk id="78" creationId="{00000000-0000-0000-0000-000000000000}"/>
          </ac:spMkLst>
        </pc:spChg>
        <pc:graphicFrameChg chg="mod modGraphic">
          <ac:chgData name="Danett Pepito" userId="ddef1e2176689e9a" providerId="LiveId" clId="{53BB49C2-00DF-4AB6-9D9D-351DBF063D16}" dt="2022-02-15T20:45:45.302" v="794" actId="1076"/>
          <ac:graphicFrameMkLst>
            <pc:docMk/>
            <pc:sldMk cId="1464118612" sldId="272"/>
            <ac:graphicFrameMk id="79" creationId="{00000000-0000-0000-0000-000000000000}"/>
          </ac:graphicFrameMkLst>
        </pc:graphicFrameChg>
        <pc:picChg chg="del">
          <ac:chgData name="Danett Pepito" userId="ddef1e2176689e9a" providerId="LiveId" clId="{53BB49C2-00DF-4AB6-9D9D-351DBF063D16}" dt="2022-02-15T20:31:07.124" v="691" actId="478"/>
          <ac:picMkLst>
            <pc:docMk/>
            <pc:sldMk cId="1464118612" sldId="272"/>
            <ac:picMk id="3" creationId="{D82B78F8-9FB1-426F-B968-4FC96700969D}"/>
          </ac:picMkLst>
        </pc:picChg>
        <pc:picChg chg="add mod">
          <ac:chgData name="Danett Pepito" userId="ddef1e2176689e9a" providerId="LiveId" clId="{53BB49C2-00DF-4AB6-9D9D-351DBF063D16}" dt="2022-02-15T20:44:13.519" v="703" actId="1076"/>
          <ac:picMkLst>
            <pc:docMk/>
            <pc:sldMk cId="1464118612" sldId="272"/>
            <ac:picMk id="4" creationId="{AA8E0E2E-0322-4920-8979-B8BF174400A5}"/>
          </ac:picMkLst>
        </pc:picChg>
        <pc:picChg chg="del">
          <ac:chgData name="Danett Pepito" userId="ddef1e2176689e9a" providerId="LiveId" clId="{53BB49C2-00DF-4AB6-9D9D-351DBF063D16}" dt="2022-02-15T20:31:08.075" v="692" actId="478"/>
          <ac:picMkLst>
            <pc:docMk/>
            <pc:sldMk cId="1464118612" sldId="272"/>
            <ac:picMk id="6" creationId="{66FA179E-266B-410A-BFB2-429EBF123380}"/>
          </ac:picMkLst>
        </pc:picChg>
        <pc:picChg chg="add mod">
          <ac:chgData name="Danett Pepito" userId="ddef1e2176689e9a" providerId="LiveId" clId="{53BB49C2-00DF-4AB6-9D9D-351DBF063D16}" dt="2022-02-15T20:44:10.077" v="702" actId="1076"/>
          <ac:picMkLst>
            <pc:docMk/>
            <pc:sldMk cId="1464118612" sldId="272"/>
            <ac:picMk id="7" creationId="{6318221A-F649-4AA8-9E2C-1E071E2EC27A}"/>
          </ac:picMkLst>
        </pc:picChg>
      </pc:sldChg>
      <pc:sldChg chg="addSp delSp modSp add mod">
        <pc:chgData name="Danett Pepito" userId="ddef1e2176689e9a" providerId="LiveId" clId="{53BB49C2-00DF-4AB6-9D9D-351DBF063D16}" dt="2022-02-18T01:24:12.899" v="828" actId="20577"/>
        <pc:sldMkLst>
          <pc:docMk/>
          <pc:sldMk cId="1921870498" sldId="273"/>
        </pc:sldMkLst>
        <pc:spChg chg="mod">
          <ac:chgData name="Danett Pepito" userId="ddef1e2176689e9a" providerId="LiveId" clId="{53BB49C2-00DF-4AB6-9D9D-351DBF063D16}" dt="2022-02-18T01:24:12.899" v="828" actId="20577"/>
          <ac:spMkLst>
            <pc:docMk/>
            <pc:sldMk cId="1921870498" sldId="273"/>
            <ac:spMk id="73" creationId="{00000000-0000-0000-0000-000000000000}"/>
          </ac:spMkLst>
        </pc:spChg>
        <pc:picChg chg="del">
          <ac:chgData name="Danett Pepito" userId="ddef1e2176689e9a" providerId="LiveId" clId="{53BB49C2-00DF-4AB6-9D9D-351DBF063D16}" dt="2022-02-18T01:24:03.605" v="812" actId="478"/>
          <ac:picMkLst>
            <pc:docMk/>
            <pc:sldMk cId="1921870498" sldId="273"/>
            <ac:picMk id="3" creationId="{52671A77-10F0-4674-8325-846984ED61E1}"/>
          </ac:picMkLst>
        </pc:picChg>
        <pc:picChg chg="add mod">
          <ac:chgData name="Danett Pepito" userId="ddef1e2176689e9a" providerId="LiveId" clId="{53BB49C2-00DF-4AB6-9D9D-351DBF063D16}" dt="2022-02-18T01:24:09.712" v="816" actId="1076"/>
          <ac:picMkLst>
            <pc:docMk/>
            <pc:sldMk cId="1921870498" sldId="273"/>
            <ac:picMk id="4" creationId="{AA1A87CD-D7F1-4DC1-A46D-AEC8F451155F}"/>
          </ac:picMkLst>
        </pc:picChg>
      </pc:sldChg>
      <pc:sldChg chg="addSp delSp modSp add mod">
        <pc:chgData name="Danett Pepito" userId="ddef1e2176689e9a" providerId="LiveId" clId="{53BB49C2-00DF-4AB6-9D9D-351DBF063D16}" dt="2022-02-20T21:32:21.299" v="1041" actId="1076"/>
        <pc:sldMkLst>
          <pc:docMk/>
          <pc:sldMk cId="520230128" sldId="274"/>
        </pc:sldMkLst>
        <pc:spChg chg="mod">
          <ac:chgData name="Danett Pepito" userId="ddef1e2176689e9a" providerId="LiveId" clId="{53BB49C2-00DF-4AB6-9D9D-351DBF063D16}" dt="2022-02-20T21:31:03.151" v="1034" actId="20577"/>
          <ac:spMkLst>
            <pc:docMk/>
            <pc:sldMk cId="520230128" sldId="274"/>
            <ac:spMk id="73" creationId="{00000000-0000-0000-0000-000000000000}"/>
          </ac:spMkLst>
        </pc:spChg>
        <pc:picChg chg="del">
          <ac:chgData name="Danett Pepito" userId="ddef1e2176689e9a" providerId="LiveId" clId="{53BB49C2-00DF-4AB6-9D9D-351DBF063D16}" dt="2022-02-20T21:30:56.539" v="1031" actId="478"/>
          <ac:picMkLst>
            <pc:docMk/>
            <pc:sldMk cId="520230128" sldId="274"/>
            <ac:picMk id="3" creationId="{7B5C387B-D0C2-4744-8A5F-95D2FF7C02F4}"/>
          </ac:picMkLst>
        </pc:picChg>
        <pc:picChg chg="add mod">
          <ac:chgData name="Danett Pepito" userId="ddef1e2176689e9a" providerId="LiveId" clId="{53BB49C2-00DF-4AB6-9D9D-351DBF063D16}" dt="2022-02-20T21:32:21.299" v="1041" actId="1076"/>
          <ac:picMkLst>
            <pc:docMk/>
            <pc:sldMk cId="520230128" sldId="274"/>
            <ac:picMk id="4" creationId="{05B2A0F6-71C6-468A-AB63-C4D8F57F4168}"/>
          </ac:picMkLst>
        </pc:picChg>
      </pc:sldChg>
      <pc:sldChg chg="addSp delSp modSp add mod replId">
        <pc:chgData name="Danett Pepito" userId="ddef1e2176689e9a" providerId="LiveId" clId="{53BB49C2-00DF-4AB6-9D9D-351DBF063D16}" dt="2022-02-20T21:35:32.624" v="1119" actId="1076"/>
        <pc:sldMkLst>
          <pc:docMk/>
          <pc:sldMk cId="2572955887" sldId="275"/>
        </pc:sldMkLst>
        <pc:spChg chg="mod">
          <ac:chgData name="Danett Pepito" userId="ddef1e2176689e9a" providerId="LiveId" clId="{53BB49C2-00DF-4AB6-9D9D-351DBF063D16}" dt="2022-02-20T21:31:29.470" v="1036" actId="20577"/>
          <ac:spMkLst>
            <pc:docMk/>
            <pc:sldMk cId="2572955887" sldId="275"/>
            <ac:spMk id="78" creationId="{00000000-0000-0000-0000-000000000000}"/>
          </ac:spMkLst>
        </pc:spChg>
        <pc:graphicFrameChg chg="mod modGraphic">
          <ac:chgData name="Danett Pepito" userId="ddef1e2176689e9a" providerId="LiveId" clId="{53BB49C2-00DF-4AB6-9D9D-351DBF063D16}" dt="2022-02-20T21:35:32.624" v="1119" actId="1076"/>
          <ac:graphicFrameMkLst>
            <pc:docMk/>
            <pc:sldMk cId="2572955887" sldId="275"/>
            <ac:graphicFrameMk id="79" creationId="{00000000-0000-0000-0000-000000000000}"/>
          </ac:graphicFrameMkLst>
        </pc:graphicFrameChg>
        <pc:picChg chg="add mod">
          <ac:chgData name="Danett Pepito" userId="ddef1e2176689e9a" providerId="LiveId" clId="{53BB49C2-00DF-4AB6-9D9D-351DBF063D16}" dt="2022-02-20T21:35:27.539" v="1118" actId="1076"/>
          <ac:picMkLst>
            <pc:docMk/>
            <pc:sldMk cId="2572955887" sldId="275"/>
            <ac:picMk id="3" creationId="{C5BE0AED-6101-477F-8BAB-BC8BA1ACFF97}"/>
          </ac:picMkLst>
        </pc:picChg>
        <pc:picChg chg="add mod">
          <ac:chgData name="Danett Pepito" userId="ddef1e2176689e9a" providerId="LiveId" clId="{53BB49C2-00DF-4AB6-9D9D-351DBF063D16}" dt="2022-02-20T21:35:26.109" v="1117" actId="1076"/>
          <ac:picMkLst>
            <pc:docMk/>
            <pc:sldMk cId="2572955887" sldId="275"/>
            <ac:picMk id="5" creationId="{6D8C850B-EC5C-410B-9F1A-0C859588FE55}"/>
          </ac:picMkLst>
        </pc:picChg>
        <pc:picChg chg="del">
          <ac:chgData name="Danett Pepito" userId="ddef1e2176689e9a" providerId="LiveId" clId="{53BB49C2-00DF-4AB6-9D9D-351DBF063D16}" dt="2022-02-20T21:31:31.340" v="1037" actId="478"/>
          <ac:picMkLst>
            <pc:docMk/>
            <pc:sldMk cId="2572955887" sldId="275"/>
            <ac:picMk id="6" creationId="{F49F66CA-C02D-4151-B92A-457220B8F7A7}"/>
          </ac:picMkLst>
        </pc:picChg>
        <pc:picChg chg="del">
          <ac:chgData name="Danett Pepito" userId="ddef1e2176689e9a" providerId="LiveId" clId="{53BB49C2-00DF-4AB6-9D9D-351DBF063D16}" dt="2022-02-20T21:31:32.350" v="1038" actId="478"/>
          <ac:picMkLst>
            <pc:docMk/>
            <pc:sldMk cId="2572955887" sldId="275"/>
            <ac:picMk id="9" creationId="{949F4C10-7620-4E33-AE2C-8F71C3EA1DD1}"/>
          </ac:picMkLst>
        </pc:picChg>
      </pc:sldChg>
    </pc:docChg>
  </pc:docChgLst>
  <pc:docChgLst>
    <pc:chgData name="Mark Glasse" userId="S::m.glasse@sanctamaria.school.nz::4001b6f1-9796-4fe4-a857-9145db2b6168" providerId="AD" clId="Web-{4F71BE14-C53D-0861-4E1D-406D0C4E55B4}"/>
    <pc:docChg chg="modSld">
      <pc:chgData name="Mark Glasse" userId="S::m.glasse@sanctamaria.school.nz::4001b6f1-9796-4fe4-a857-9145db2b6168" providerId="AD" clId="Web-{4F71BE14-C53D-0861-4E1D-406D0C4E55B4}" dt="2022-02-05T23:55:43.917" v="5" actId="20577"/>
      <pc:docMkLst>
        <pc:docMk/>
      </pc:docMkLst>
      <pc:sldChg chg="modSp">
        <pc:chgData name="Mark Glasse" userId="S::m.glasse@sanctamaria.school.nz::4001b6f1-9796-4fe4-a857-9145db2b6168" providerId="AD" clId="Web-{4F71BE14-C53D-0861-4E1D-406D0C4E55B4}" dt="2022-02-05T23:55:43.917" v="5" actId="20577"/>
        <pc:sldMkLst>
          <pc:docMk/>
          <pc:sldMk cId="0" sldId="256"/>
        </pc:sldMkLst>
        <pc:spChg chg="mod">
          <ac:chgData name="Mark Glasse" userId="S::m.glasse@sanctamaria.school.nz::4001b6f1-9796-4fe4-a857-9145db2b6168" providerId="AD" clId="Web-{4F71BE14-C53D-0861-4E1D-406D0C4E55B4}" dt="2022-02-05T23:55:43.917" v="5" actId="20577"/>
          <ac:spMkLst>
            <pc:docMk/>
            <pc:sldMk cId="0" sldId="256"/>
            <ac:spMk id="55" creationId="{00000000-0000-0000-0000-000000000000}"/>
          </ac:spMkLst>
        </pc:spChg>
      </pc:sldChg>
      <pc:sldChg chg="modSp">
        <pc:chgData name="Mark Glasse" userId="S::m.glasse@sanctamaria.school.nz::4001b6f1-9796-4fe4-a857-9145db2b6168" providerId="AD" clId="Web-{4F71BE14-C53D-0861-4E1D-406D0C4E55B4}" dt="2022-02-05T23:55:43.417" v="3" actId="20577"/>
        <pc:sldMkLst>
          <pc:docMk/>
          <pc:sldMk cId="0" sldId="257"/>
        </pc:sldMkLst>
        <pc:spChg chg="mod">
          <ac:chgData name="Mark Glasse" userId="S::m.glasse@sanctamaria.school.nz::4001b6f1-9796-4fe4-a857-9145db2b6168" providerId="AD" clId="Web-{4F71BE14-C53D-0861-4E1D-406D0C4E55B4}" dt="2022-02-05T23:55:43.417" v="3" actId="20577"/>
          <ac:spMkLst>
            <pc:docMk/>
            <pc:sldMk cId="0" sldId="257"/>
            <ac:spMk id="6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ac10fef63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ac10fef63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04129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89386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03595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75514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58917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40602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77985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80854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c10fef63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c10fef63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Your version control evidence should go here.  This could be in the form of annotated screenshots which show you you managed this process or you could make a brief screencast explaining how you implemented version control.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ac10fef634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ac10fef634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Discusses how the information from planning, testing and trialling of components assisted in the development of a high-quality outcome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ac10fef63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ac10fef63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the relevant implications here.  Then as you work, develop your code, discuss how the implications are being met.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ac10fef63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ac10fef63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Paste screenshots of your initial Trello board / task decomposition on this slide.  If you have a long list, you might need to break it up into several columns.  Delete this instruction when you are done.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73839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53444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6583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9297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nettp/pizza_bo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trello.com/b/WlF4eAzM/pizzabot-plan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asseyhighschoolnz-my.sharepoint.com/:v:/g/personal/jgottschalk_masseyhigh_school_nz/ETGW1Z6fzjxGnCIbQonUip8BmSZWh7v6-31w7L98wbG9-A?e=ogtP1i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4052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pizza_bot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750800"/>
          </a:xfrm>
          <a:prstGeom prst="rect">
            <a:avLst/>
          </a:prstGeom>
          <a:solidFill>
            <a:srgbClr val="D9EAD3"/>
          </a:solidFill>
          <a:ln w="2857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dirty="0">
                <a:solidFill>
                  <a:srgbClr val="274E13"/>
                </a:solidFill>
              </a:rPr>
              <a:t>Link to github Repository: </a:t>
            </a:r>
            <a:r>
              <a:rPr lang="en-NZ" sz="2000" b="1" dirty="0">
                <a:solidFill>
                  <a:srgbClr val="274E13"/>
                </a:solidFill>
                <a:hlinkClick r:id="rId3"/>
              </a:rPr>
              <a:t>GitHub</a:t>
            </a:r>
            <a:endParaRPr sz="2000" b="1" dirty="0">
              <a:solidFill>
                <a:srgbClr val="274E1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dirty="0">
              <a:solidFill>
                <a:srgbClr val="274E1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dirty="0">
                <a:solidFill>
                  <a:srgbClr val="274E13"/>
                </a:solidFill>
              </a:rPr>
              <a:t>Links to trello board / project management tools: </a:t>
            </a:r>
            <a:r>
              <a:rPr lang="en-NZ" sz="2000" b="1">
                <a:solidFill>
                  <a:srgbClr val="274E13"/>
                </a:solidFill>
                <a:hlinkClick r:id="rId4"/>
              </a:rPr>
              <a:t>Trello Board</a:t>
            </a:r>
            <a:endParaRPr sz="2000" dirty="0"/>
          </a:p>
        </p:txBody>
      </p:sp>
      <p:graphicFrame>
        <p:nvGraphicFramePr>
          <p:cNvPr id="56" name="Google Shape;56;p13"/>
          <p:cNvGraphicFramePr/>
          <p:nvPr/>
        </p:nvGraphicFramePr>
        <p:xfrm>
          <a:off x="311700" y="3077800"/>
          <a:ext cx="8520600" cy="1499299"/>
        </p:xfrm>
        <a:graphic>
          <a:graphicData uri="http://schemas.openxmlformats.org/drawingml/2006/table">
            <a:tbl>
              <a:tblPr>
                <a:noFill/>
                <a:tableStyleId>{56C92C04-FC64-471A-B484-8783DC983824}</a:tableStyleId>
              </a:tblPr>
              <a:tblGrid>
                <a:gridCol w="852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956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i="1">
                          <a:solidFill>
                            <a:srgbClr val="990000"/>
                          </a:solidFill>
                        </a:rPr>
                        <a:t>You MUST provide evidence showing how the problem has been decomposed, how the components have been developed and trialled, and of how they have been assembled and tested to create a final, working outcome.</a:t>
                      </a:r>
                      <a:endParaRPr sz="2000" b="1" i="1">
                        <a:solidFill>
                          <a:srgbClr val="990000"/>
                        </a:solidFill>
                      </a:endParaRPr>
                    </a:p>
                  </a:txBody>
                  <a:tcPr marL="63500" marR="63500" marT="63500" marB="63500">
                    <a:solidFill>
                      <a:srgbClr val="EA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187713" y="9718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version 2 -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3664887622"/>
              </p:ext>
            </p:extLst>
          </p:nvPr>
        </p:nvGraphicFramePr>
        <p:xfrm>
          <a:off x="334947" y="3583335"/>
          <a:ext cx="8520600" cy="146298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p program prints pickup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d program prints delivery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invalid prints error message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62872750-E30E-4559-863C-2E5EDC933B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3123" y="669885"/>
            <a:ext cx="2853982" cy="2833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1059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187713" y="9718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version 3 -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1404829703"/>
              </p:ext>
            </p:extLst>
          </p:nvPr>
        </p:nvGraphicFramePr>
        <p:xfrm>
          <a:off x="427936" y="3382700"/>
          <a:ext cx="8520600" cy="173730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1 program prints pickup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2 program prints delivery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invalid program displays value error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9145E8C4-B927-4E25-8F10-2AD1C4598F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5765" y="600143"/>
            <a:ext cx="3944495" cy="2712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1991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187713" y="9718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</a:t>
            </a:r>
            <a:r>
              <a:rPr lang="en"/>
              <a:t>version 4 </a:t>
            </a:r>
            <a:r>
              <a:rPr lang="en" dirty="0"/>
              <a:t>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4152128592"/>
              </p:ext>
            </p:extLst>
          </p:nvPr>
        </p:nvGraphicFramePr>
        <p:xfrm>
          <a:off x="311700" y="3226874"/>
          <a:ext cx="8520600" cy="173730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27414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79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1 program prints pickup.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2 program prints delivery.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invalid prints error message.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no. other than 1 or 2 does not work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D82B78F8-9FB1-426F-B968-4FC9670096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064"/>
          <a:stretch/>
        </p:blipFill>
        <p:spPr>
          <a:xfrm>
            <a:off x="995927" y="675586"/>
            <a:ext cx="2491191" cy="24848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6FA179E-266B-410A-BFB2-429EBF1233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5023" y="1012977"/>
            <a:ext cx="4105848" cy="204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5976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187713" y="9718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version 5 -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415560009"/>
              </p:ext>
            </p:extLst>
          </p:nvPr>
        </p:nvGraphicFramePr>
        <p:xfrm>
          <a:off x="155850" y="3037668"/>
          <a:ext cx="8832300" cy="201162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28417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905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758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5385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1 program prints pickup.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2 program prints delivery.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invalid entry - error message asks for input again.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no. other than 1 or 2 – error messages asks for entry again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AA8E0E2E-0322-4920-8979-B8BF174400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2322" y="669885"/>
            <a:ext cx="2490173" cy="23677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318221A-F649-4AA8-9E2C-1E071E2EC2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7688" y="664882"/>
            <a:ext cx="2642545" cy="2372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1186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3 Pick up info (Trello screenshot)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5C387B-D0C2-4744-8A5F-95D2FF7C02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040" y="1328107"/>
            <a:ext cx="7856220" cy="2774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2868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3 v1 -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2328392355"/>
              </p:ext>
            </p:extLst>
          </p:nvPr>
        </p:nvGraphicFramePr>
        <p:xfrm>
          <a:off x="334947" y="3583335"/>
          <a:ext cx="8520600" cy="146298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Input name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Input phone number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Left input blank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Printed name correctly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Printed phone number correctly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Accept blank and printed </a:t>
                      </a:r>
                      <a:r>
                        <a:rPr lang="en-NZ" sz="1800"/>
                        <a:t>blank input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F49F66CA-C02D-4151-B92A-457220B8F7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841" y="1017725"/>
            <a:ext cx="4391638" cy="240063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49F4C10-7620-4E33-AE2C-8F71C3EA1D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5074" y="1017725"/>
            <a:ext cx="3448469" cy="240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111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3 Pick up info v2 (Trello screenshot)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B2A0F6-71C6-468A-AB63-C4D8F57F41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200" y="1246646"/>
            <a:ext cx="8420100" cy="3082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2301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3 v2 -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54401271"/>
              </p:ext>
            </p:extLst>
          </p:nvPr>
        </p:nvGraphicFramePr>
        <p:xfrm>
          <a:off x="311700" y="3369975"/>
          <a:ext cx="8520600" cy="149346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Input name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Input phone number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Left input blank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400" dirty="0"/>
                        <a:t>Printed name correctly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400" dirty="0"/>
                        <a:t>Printed phone number correctly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400" dirty="0"/>
                        <a:t>Prints “Sorry this cannot be blank” – goes back to input</a:t>
                      </a:r>
                      <a:endParaRPr sz="14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C5BE0AED-6101-477F-8BAB-BC8BA1ACFF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780" y="1314702"/>
            <a:ext cx="3010320" cy="10478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D8C850B-EC5C-410B-9F1A-0C859588FE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095302"/>
            <a:ext cx="3324689" cy="166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9558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Version Control Evidence</a:t>
            </a: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464200" cy="37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i="1"/>
              <a:t>Your version control evidence should go here.  This could be in the form of annotated screenshots which show you you managed this process or you could make a brief screencast explaining how you implemented version control.</a:t>
            </a:r>
            <a:endParaRPr i="1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599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body" idx="1"/>
          </p:nvPr>
        </p:nvSpPr>
        <p:spPr>
          <a:xfrm>
            <a:off x="311700" y="397700"/>
            <a:ext cx="8520600" cy="417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 i="1">
                <a:solidFill>
                  <a:srgbClr val="595959"/>
                </a:solidFill>
              </a:rPr>
              <a:t>Discusses how the information from planning, testing and trialling of components assisted in the development of a high-quality outcome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1DC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4C1130"/>
                </a:solidFill>
              </a:rPr>
              <a:t>Relevant Implications</a:t>
            </a:r>
            <a:endParaRPr b="1">
              <a:solidFill>
                <a:srgbClr val="4C1130"/>
              </a:solidFill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657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i="1" dirty="0">
                <a:solidFill>
                  <a:srgbClr val="741B47"/>
                </a:solidFill>
              </a:rPr>
              <a:t>Explain the relevant implications here.  Please </a:t>
            </a:r>
            <a:r>
              <a:rPr lang="en" i="1" u="sng" dirty="0">
                <a:solidFill>
                  <a:schemeClr val="hlink"/>
                </a:solidFill>
                <a:hlinkClick r:id="rId3"/>
              </a:rPr>
              <a:t>watch this video</a:t>
            </a:r>
            <a:r>
              <a:rPr lang="en" i="1" dirty="0">
                <a:solidFill>
                  <a:srgbClr val="741B47"/>
                </a:solidFill>
              </a:rPr>
              <a:t> to learn how to do this.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Decomposition</a:t>
            </a:r>
            <a:endParaRPr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FFC6E7E-C008-45D1-AA27-CC1B9D9567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786" y="945397"/>
            <a:ext cx="5453669" cy="400794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0654FC3-E9DE-4EBE-8F7D-D01B46508E9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452"/>
          <a:stretch/>
        </p:blipFill>
        <p:spPr>
          <a:xfrm>
            <a:off x="3211910" y="945397"/>
            <a:ext cx="4035995" cy="400794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 1 (Trello screenshot)</a:t>
            </a:r>
            <a:br>
              <a:rPr lang="en"/>
            </a:br>
            <a:br>
              <a:rPr lang="en"/>
            </a:br>
            <a:r>
              <a:rPr lang="en"/>
              <a:t>version 1                              version 2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E5C3E6E-F7C5-4E80-93AA-4061F6AE43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825" y="2696780"/>
            <a:ext cx="4404175" cy="185197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75AF3EC-C0A4-4A39-8F8C-214CD8963C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9988" y="2696779"/>
            <a:ext cx="4052312" cy="185197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1 -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1889840519"/>
              </p:ext>
            </p:extLst>
          </p:nvPr>
        </p:nvGraphicFramePr>
        <p:xfrm>
          <a:off x="311700" y="3326935"/>
          <a:ext cx="8520600" cy="118866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Print Welcome message with random name from list of names – </a:t>
                      </a:r>
                      <a:r>
                        <a:rPr lang="en-NZ" sz="1800"/>
                        <a:t>runs correctly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AD42DFDF-2603-4794-AA53-2C2C97B494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775" y="1165268"/>
            <a:ext cx="4163006" cy="12384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CA568B-CA95-4746-BA40-F314249B0E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9268" y="1422478"/>
            <a:ext cx="4667901" cy="72400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1 version 2 -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909796399"/>
              </p:ext>
            </p:extLst>
          </p:nvPr>
        </p:nvGraphicFramePr>
        <p:xfrm>
          <a:off x="334947" y="3583335"/>
          <a:ext cx="8520600" cy="146298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Main and welcome run correctly. Welcome message prints with random name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2294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(Trello screenshot)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671A77-10F0-4674-8325-846984ED61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915" y="1375613"/>
            <a:ext cx="8121112" cy="2262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443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 2 Version 2 </a:t>
            </a:r>
            <a:r>
              <a:rPr lang="en" dirty="0"/>
              <a:t>(Trello screenshot)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1A87CD-D7F1-4DC1-A46D-AEC8F45115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010" y="1440179"/>
            <a:ext cx="7975979" cy="2776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870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187713" y="9718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version 1 -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1676824903"/>
              </p:ext>
            </p:extLst>
          </p:nvPr>
        </p:nvGraphicFramePr>
        <p:xfrm>
          <a:off x="334947" y="3583335"/>
          <a:ext cx="8520600" cy="146298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p program prints pickup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d program prints delivery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invalid program stops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DFBC493D-5C29-46AF-B090-56852580D3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9474" y="638353"/>
            <a:ext cx="2794384" cy="2885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39133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636</Words>
  <Application>Microsoft Office PowerPoint</Application>
  <PresentationFormat>On-screen Show (16:9)</PresentationFormat>
  <Paragraphs>85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Arial</vt:lpstr>
      <vt:lpstr>Simple Light</vt:lpstr>
      <vt:lpstr>pizza_bot</vt:lpstr>
      <vt:lpstr>Relevant Implications</vt:lpstr>
      <vt:lpstr>Decomposition</vt:lpstr>
      <vt:lpstr>Component 1 (Trello screenshot)  version 1                              version 2</vt:lpstr>
      <vt:lpstr>Component 1 - Test Plan (and screenshot)</vt:lpstr>
      <vt:lpstr>Component 1 version 2 - Test Plan (and screenshot)</vt:lpstr>
      <vt:lpstr>Component 2 (Trello screenshot)</vt:lpstr>
      <vt:lpstr>Component 2 Version 2 (Trello screenshot)</vt:lpstr>
      <vt:lpstr>Component 2 version 1 - Test Plan (and screenshot)</vt:lpstr>
      <vt:lpstr>Component 2 version 2 - Test Plan (and screenshot)</vt:lpstr>
      <vt:lpstr>Component 2 version 3 - Test Plan (and screenshot)</vt:lpstr>
      <vt:lpstr>Component 2 version 4 - Test Plan (and screenshot)</vt:lpstr>
      <vt:lpstr>Component 2 version 5 - Test Plan (and screenshot)</vt:lpstr>
      <vt:lpstr>Component 3 Pick up info (Trello screenshot)</vt:lpstr>
      <vt:lpstr>Component 3 v1 - Test Plan (and screenshot)</vt:lpstr>
      <vt:lpstr>Component 3 Pick up info v2 (Trello screenshot)</vt:lpstr>
      <vt:lpstr>Component 3 v2 - Test Plan (and screenshot)</vt:lpstr>
      <vt:lpstr>Version Control Evidence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 Name goes here</dc:title>
  <cp:lastModifiedBy>Danett Pepito</cp:lastModifiedBy>
  <cp:revision>5</cp:revision>
  <dcterms:modified xsi:type="dcterms:W3CDTF">2022-02-20T21:35:34Z</dcterms:modified>
</cp:coreProperties>
</file>