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61" r:id="rId31"/>
    <p:sldId id="26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2" dt="2022-02-28T21:51:25.20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3-02T08:31:37.358" v="1559" actId="1076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  <pc:sldChg chg="addSp delSp modSp add mod">
        <pc:chgData name="Danett Pepito" userId="ddef1e2176689e9a" providerId="LiveId" clId="{53BB49C2-00DF-4AB6-9D9D-351DBF063D16}" dt="2022-02-21T22:51:05.130" v="1156" actId="1076"/>
        <pc:sldMkLst>
          <pc:docMk/>
          <pc:sldMk cId="4218304611" sldId="279"/>
        </pc:sldMkLst>
        <pc:spChg chg="mod">
          <ac:chgData name="Danett Pepito" userId="ddef1e2176689e9a" providerId="LiveId" clId="{53BB49C2-00DF-4AB6-9D9D-351DBF063D16}" dt="2022-02-21T22:50:35.815" v="1152" actId="20577"/>
          <ac:spMkLst>
            <pc:docMk/>
            <pc:sldMk cId="4218304611" sldId="279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1T22:51:00.489" v="1153" actId="478"/>
          <ac:picMkLst>
            <pc:docMk/>
            <pc:sldMk cId="4218304611" sldId="279"/>
            <ac:picMk id="3" creationId="{795705C8-F589-43AD-986C-86EAF6F663BD}"/>
          </ac:picMkLst>
        </pc:picChg>
        <pc:picChg chg="add mod">
          <ac:chgData name="Danett Pepito" userId="ddef1e2176689e9a" providerId="LiveId" clId="{53BB49C2-00DF-4AB6-9D9D-351DBF063D16}" dt="2022-02-21T22:51:05.130" v="1156" actId="1076"/>
          <ac:picMkLst>
            <pc:docMk/>
            <pc:sldMk cId="4218304611" sldId="279"/>
            <ac:picMk id="4" creationId="{B0DCDD4C-6555-445D-9393-E94B2BCD9B8A}"/>
          </ac:picMkLst>
        </pc:picChg>
      </pc:sldChg>
      <pc:sldChg chg="addSp delSp modSp add mod replId">
        <pc:chgData name="Danett Pepito" userId="ddef1e2176689e9a" providerId="LiveId" clId="{53BB49C2-00DF-4AB6-9D9D-351DBF063D16}" dt="2022-02-22T06:09:34.034" v="1169" actId="1076"/>
        <pc:sldMkLst>
          <pc:docMk/>
          <pc:sldMk cId="2062765363" sldId="280"/>
        </pc:sldMkLst>
        <pc:spChg chg="mod">
          <ac:chgData name="Danett Pepito" userId="ddef1e2176689e9a" providerId="LiveId" clId="{53BB49C2-00DF-4AB6-9D9D-351DBF063D16}" dt="2022-02-21T22:50:30.703" v="1150" actId="20577"/>
          <ac:spMkLst>
            <pc:docMk/>
            <pc:sldMk cId="2062765363" sldId="280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2T06:08:54.644" v="1165" actId="1076"/>
          <ac:picMkLst>
            <pc:docMk/>
            <pc:sldMk cId="2062765363" sldId="280"/>
            <ac:picMk id="3" creationId="{7EB59818-F709-400D-A010-87F7C4E70951}"/>
          </ac:picMkLst>
        </pc:picChg>
        <pc:picChg chg="del">
          <ac:chgData name="Danett Pepito" userId="ddef1e2176689e9a" providerId="LiveId" clId="{53BB49C2-00DF-4AB6-9D9D-351DBF063D16}" dt="2022-02-21T22:51:08.865" v="1157" actId="478"/>
          <ac:picMkLst>
            <pc:docMk/>
            <pc:sldMk cId="2062765363" sldId="280"/>
            <ac:picMk id="4" creationId="{16789AFE-6800-4D53-862B-4C2EF8FED310}"/>
          </ac:picMkLst>
        </pc:picChg>
        <pc:picChg chg="add mod">
          <ac:chgData name="Danett Pepito" userId="ddef1e2176689e9a" providerId="LiveId" clId="{53BB49C2-00DF-4AB6-9D9D-351DBF063D16}" dt="2022-02-22T06:09:34.034" v="1169" actId="1076"/>
          <ac:picMkLst>
            <pc:docMk/>
            <pc:sldMk cId="2062765363" sldId="280"/>
            <ac:picMk id="5" creationId="{46123917-B191-4017-B1A5-D5114F8456AE}"/>
          </ac:picMkLst>
        </pc:picChg>
        <pc:picChg chg="del">
          <ac:chgData name="Danett Pepito" userId="ddef1e2176689e9a" providerId="LiveId" clId="{53BB49C2-00DF-4AB6-9D9D-351DBF063D16}" dt="2022-02-21T22:51:09.791" v="1158" actId="478"/>
          <ac:picMkLst>
            <pc:docMk/>
            <pc:sldMk cId="2062765363" sldId="280"/>
            <ac:picMk id="7" creationId="{08A35C95-F8B9-472C-81FD-E8E0009DB1A5}"/>
          </ac:picMkLst>
        </pc:picChg>
      </pc:sldChg>
      <pc:sldChg chg="addSp delSp modSp add mod setBg">
        <pc:chgData name="Danett Pepito" userId="ddef1e2176689e9a" providerId="LiveId" clId="{53BB49C2-00DF-4AB6-9D9D-351DBF063D16}" dt="2022-02-28T21:52:36.538" v="1187" actId="1076"/>
        <pc:sldMkLst>
          <pc:docMk/>
          <pc:sldMk cId="573711298" sldId="281"/>
        </pc:sldMkLst>
        <pc:spChg chg="mod">
          <ac:chgData name="Danett Pepito" userId="ddef1e2176689e9a" providerId="LiveId" clId="{53BB49C2-00DF-4AB6-9D9D-351DBF063D16}" dt="2022-02-28T21:51:46.890" v="1181" actId="20577"/>
          <ac:spMkLst>
            <pc:docMk/>
            <pc:sldMk cId="573711298" sldId="281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8T21:52:28.867" v="1182" actId="478"/>
          <ac:picMkLst>
            <pc:docMk/>
            <pc:sldMk cId="573711298" sldId="281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8T21:52:36.538" v="1187" actId="1076"/>
          <ac:picMkLst>
            <pc:docMk/>
            <pc:sldMk cId="573711298" sldId="281"/>
            <ac:picMk id="4" creationId="{994B848F-63E8-4428-B2FD-CDB9DE1FDDA9}"/>
          </ac:picMkLst>
        </pc:picChg>
      </pc:sldChg>
      <pc:sldChg chg="addSp delSp modSp add mod">
        <pc:chgData name="Danett Pepito" userId="ddef1e2176689e9a" providerId="LiveId" clId="{53BB49C2-00DF-4AB6-9D9D-351DBF063D16}" dt="2022-02-28T21:56:11.393" v="1346" actId="20577"/>
        <pc:sldMkLst>
          <pc:docMk/>
          <pc:sldMk cId="3054406559" sldId="282"/>
        </pc:sldMkLst>
        <pc:spChg chg="mod">
          <ac:chgData name="Danett Pepito" userId="ddef1e2176689e9a" providerId="LiveId" clId="{53BB49C2-00DF-4AB6-9D9D-351DBF063D16}" dt="2022-02-28T21:55:25.587" v="1261" actId="255"/>
          <ac:spMkLst>
            <pc:docMk/>
            <pc:sldMk cId="3054406559" sldId="28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8T21:56:11.393" v="1346" actId="20577"/>
          <ac:graphicFrameMkLst>
            <pc:docMk/>
            <pc:sldMk cId="3054406559" sldId="282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8T21:54:54.913" v="1258" actId="1076"/>
          <ac:picMkLst>
            <pc:docMk/>
            <pc:sldMk cId="3054406559" sldId="282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2-28T21:55:29.608" v="1263" actId="1076"/>
          <ac:picMkLst>
            <pc:docMk/>
            <pc:sldMk cId="3054406559" sldId="282"/>
            <ac:picMk id="5" creationId="{A20F300F-D754-409F-B71A-A41DC2146712}"/>
          </ac:picMkLst>
        </pc:picChg>
        <pc:picChg chg="del">
          <ac:chgData name="Danett Pepito" userId="ddef1e2176689e9a" providerId="LiveId" clId="{53BB49C2-00DF-4AB6-9D9D-351DBF063D16}" dt="2022-02-28T21:53:03.563" v="1188" actId="478"/>
          <ac:picMkLst>
            <pc:docMk/>
            <pc:sldMk cId="3054406559" sldId="282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8T21:53:04.824" v="1189" actId="478"/>
          <ac:picMkLst>
            <pc:docMk/>
            <pc:sldMk cId="3054406559" sldId="282"/>
            <ac:picMk id="9" creationId="{949F4C10-7620-4E33-AE2C-8F71C3EA1DD1}"/>
          </ac:picMkLst>
        </pc:picChg>
      </pc:sldChg>
      <pc:sldChg chg="addSp delSp modSp add mod">
        <pc:chgData name="Danett Pepito" userId="ddef1e2176689e9a" providerId="LiveId" clId="{53BB49C2-00DF-4AB6-9D9D-351DBF063D16}" dt="2022-03-01T20:11:14.747" v="1364" actId="1076"/>
        <pc:sldMkLst>
          <pc:docMk/>
          <pc:sldMk cId="872163139" sldId="283"/>
        </pc:sldMkLst>
        <pc:spChg chg="mod">
          <ac:chgData name="Danett Pepito" userId="ddef1e2176689e9a" providerId="LiveId" clId="{53BB49C2-00DF-4AB6-9D9D-351DBF063D16}" dt="2022-03-01T20:10:26.175" v="1356" actId="20577"/>
          <ac:spMkLst>
            <pc:docMk/>
            <pc:sldMk cId="872163139" sldId="28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1T20:11:14.747" v="1364" actId="1076"/>
          <ac:picMkLst>
            <pc:docMk/>
            <pc:sldMk cId="872163139" sldId="283"/>
            <ac:picMk id="3" creationId="{68F19E0E-F021-4DF4-944A-26E005F119F0}"/>
          </ac:picMkLst>
        </pc:picChg>
        <pc:picChg chg="del">
          <ac:chgData name="Danett Pepito" userId="ddef1e2176689e9a" providerId="LiveId" clId="{53BB49C2-00DF-4AB6-9D9D-351DBF063D16}" dt="2022-03-01T20:11:09.305" v="1361" actId="478"/>
          <ac:picMkLst>
            <pc:docMk/>
            <pc:sldMk cId="872163139" sldId="283"/>
            <ac:picMk id="4" creationId="{994B848F-63E8-4428-B2FD-CDB9DE1FDDA9}"/>
          </ac:picMkLst>
        </pc:picChg>
      </pc:sldChg>
      <pc:sldChg chg="addSp delSp modSp add mod replId">
        <pc:chgData name="Danett Pepito" userId="ddef1e2176689e9a" providerId="LiveId" clId="{53BB49C2-00DF-4AB6-9D9D-351DBF063D16}" dt="2022-03-01T20:21:07.754" v="1395" actId="20577"/>
        <pc:sldMkLst>
          <pc:docMk/>
          <pc:sldMk cId="425023443" sldId="284"/>
        </pc:sldMkLst>
        <pc:spChg chg="mod">
          <ac:chgData name="Danett Pepito" userId="ddef1e2176689e9a" providerId="LiveId" clId="{53BB49C2-00DF-4AB6-9D9D-351DBF063D16}" dt="2022-03-01T20:10:30.603" v="1358" actId="20577"/>
          <ac:spMkLst>
            <pc:docMk/>
            <pc:sldMk cId="425023443" sldId="284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1T20:21:07.754" v="1395" actId="20577"/>
          <ac:graphicFrameMkLst>
            <pc:docMk/>
            <pc:sldMk cId="425023443" sldId="284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10:38.486" v="1359" actId="478"/>
          <ac:picMkLst>
            <pc:docMk/>
            <pc:sldMk cId="425023443" sldId="284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3-01T20:19:57.759" v="1371" actId="1076"/>
          <ac:picMkLst>
            <pc:docMk/>
            <pc:sldMk cId="425023443" sldId="284"/>
            <ac:picMk id="4" creationId="{A63FC167-7201-4185-AD0D-A1A5C0118B50}"/>
          </ac:picMkLst>
        </pc:picChg>
        <pc:picChg chg="del">
          <ac:chgData name="Danett Pepito" userId="ddef1e2176689e9a" providerId="LiveId" clId="{53BB49C2-00DF-4AB6-9D9D-351DBF063D16}" dt="2022-03-01T20:10:39.351" v="1360" actId="478"/>
          <ac:picMkLst>
            <pc:docMk/>
            <pc:sldMk cId="425023443" sldId="284"/>
            <ac:picMk id="5" creationId="{A20F300F-D754-409F-B71A-A41DC2146712}"/>
          </ac:picMkLst>
        </pc:picChg>
        <pc:picChg chg="add mod">
          <ac:chgData name="Danett Pepito" userId="ddef1e2176689e9a" providerId="LiveId" clId="{53BB49C2-00DF-4AB6-9D9D-351DBF063D16}" dt="2022-03-01T20:20:14.116" v="1373" actId="1076"/>
          <ac:picMkLst>
            <pc:docMk/>
            <pc:sldMk cId="425023443" sldId="284"/>
            <ac:picMk id="7" creationId="{E6EE6A81-9169-451B-B19E-1EEC663162DB}"/>
          </ac:picMkLst>
        </pc:picChg>
      </pc:sldChg>
      <pc:sldChg chg="addSp delSp modSp add mod">
        <pc:chgData name="Danett Pepito" userId="ddef1e2176689e9a" providerId="LiveId" clId="{53BB49C2-00DF-4AB6-9D9D-351DBF063D16}" dt="2022-03-01T20:51:12.999" v="1436" actId="1076"/>
        <pc:sldMkLst>
          <pc:docMk/>
          <pc:sldMk cId="597073633" sldId="285"/>
        </pc:sldMkLst>
        <pc:picChg chg="del">
          <ac:chgData name="Danett Pepito" userId="ddef1e2176689e9a" providerId="LiveId" clId="{53BB49C2-00DF-4AB6-9D9D-351DBF063D16}" dt="2022-03-01T20:32:33.252" v="1397" actId="478"/>
          <ac:picMkLst>
            <pc:docMk/>
            <pc:sldMk cId="597073633" sldId="285"/>
            <ac:picMk id="3" creationId="{68F19E0E-F021-4DF4-944A-26E005F119F0}"/>
          </ac:picMkLst>
        </pc:picChg>
        <pc:picChg chg="add mod">
          <ac:chgData name="Danett Pepito" userId="ddef1e2176689e9a" providerId="LiveId" clId="{53BB49C2-00DF-4AB6-9D9D-351DBF063D16}" dt="2022-03-01T20:51:12.999" v="1436" actId="1076"/>
          <ac:picMkLst>
            <pc:docMk/>
            <pc:sldMk cId="597073633" sldId="285"/>
            <ac:picMk id="3" creationId="{8CD02DBC-1EC3-43ED-BC6B-CA49AE41A780}"/>
          </ac:picMkLst>
        </pc:picChg>
      </pc:sldChg>
      <pc:sldChg chg="addSp delSp modSp add mod replId">
        <pc:chgData name="Danett Pepito" userId="ddef1e2176689e9a" providerId="LiveId" clId="{53BB49C2-00DF-4AB6-9D9D-351DBF063D16}" dt="2022-03-01T20:33:48.422" v="1407" actId="1076"/>
        <pc:sldMkLst>
          <pc:docMk/>
          <pc:sldMk cId="1149234813" sldId="286"/>
        </pc:sldMkLst>
        <pc:picChg chg="add mod">
          <ac:chgData name="Danett Pepito" userId="ddef1e2176689e9a" providerId="LiveId" clId="{53BB49C2-00DF-4AB6-9D9D-351DBF063D16}" dt="2022-03-01T20:32:41.824" v="1403" actId="1076"/>
          <ac:picMkLst>
            <pc:docMk/>
            <pc:sldMk cId="1149234813" sldId="286"/>
            <ac:picMk id="3" creationId="{D088232B-DFBC-435E-858F-CB6FBD7CAD6F}"/>
          </ac:picMkLst>
        </pc:picChg>
        <pc:picChg chg="del">
          <ac:chgData name="Danett Pepito" userId="ddef1e2176689e9a" providerId="LiveId" clId="{53BB49C2-00DF-4AB6-9D9D-351DBF063D16}" dt="2022-03-01T20:33:44.402" v="1404" actId="478"/>
          <ac:picMkLst>
            <pc:docMk/>
            <pc:sldMk cId="1149234813" sldId="286"/>
            <ac:picMk id="4" creationId="{A63FC167-7201-4185-AD0D-A1A5C0118B50}"/>
          </ac:picMkLst>
        </pc:picChg>
        <pc:picChg chg="add mod">
          <ac:chgData name="Danett Pepito" userId="ddef1e2176689e9a" providerId="LiveId" clId="{53BB49C2-00DF-4AB6-9D9D-351DBF063D16}" dt="2022-03-01T20:33:48.422" v="1407" actId="1076"/>
          <ac:picMkLst>
            <pc:docMk/>
            <pc:sldMk cId="1149234813" sldId="286"/>
            <ac:picMk id="6" creationId="{38648B43-C8D9-46A0-8904-CD24F850A19C}"/>
          </ac:picMkLst>
        </pc:picChg>
        <pc:picChg chg="del">
          <ac:chgData name="Danett Pepito" userId="ddef1e2176689e9a" providerId="LiveId" clId="{53BB49C2-00DF-4AB6-9D9D-351DBF063D16}" dt="2022-03-01T20:32:35.127" v="1398" actId="478"/>
          <ac:picMkLst>
            <pc:docMk/>
            <pc:sldMk cId="1149234813" sldId="286"/>
            <ac:picMk id="7" creationId="{E6EE6A81-9169-451B-B19E-1EEC663162DB}"/>
          </ac:picMkLst>
        </pc:picChg>
      </pc:sldChg>
      <pc:sldChg chg="add del">
        <pc:chgData name="Danett Pepito" userId="ddef1e2176689e9a" providerId="LiveId" clId="{53BB49C2-00DF-4AB6-9D9D-351DBF063D16}" dt="2022-03-01T20:50:20.119" v="1409" actId="47"/>
        <pc:sldMkLst>
          <pc:docMk/>
          <pc:sldMk cId="447507140" sldId="287"/>
        </pc:sldMkLst>
      </pc:sldChg>
      <pc:sldChg chg="addSp delSp modSp add mod replId">
        <pc:chgData name="Danett Pepito" userId="ddef1e2176689e9a" providerId="LiveId" clId="{53BB49C2-00DF-4AB6-9D9D-351DBF063D16}" dt="2022-03-02T08:21:35.214" v="1461" actId="1076"/>
        <pc:sldMkLst>
          <pc:docMk/>
          <pc:sldMk cId="958280587" sldId="288"/>
        </pc:sldMkLst>
        <pc:spChg chg="mod">
          <ac:chgData name="Danett Pepito" userId="ddef1e2176689e9a" providerId="LiveId" clId="{53BB49C2-00DF-4AB6-9D9D-351DBF063D16}" dt="2022-03-01T20:50:33.549" v="1431" actId="20577"/>
          <ac:spMkLst>
            <pc:docMk/>
            <pc:sldMk cId="958280587" sldId="288"/>
            <ac:spMk id="73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3-02T08:21:31.590" v="1458" actId="478"/>
          <ac:picMkLst>
            <pc:docMk/>
            <pc:sldMk cId="958280587" sldId="288"/>
            <ac:picMk id="3" creationId="{89B2A5FF-F9D0-41AA-B188-A5DE6A862D8D}"/>
          </ac:picMkLst>
        </pc:picChg>
        <pc:picChg chg="add mod">
          <ac:chgData name="Danett Pepito" userId="ddef1e2176689e9a" providerId="LiveId" clId="{53BB49C2-00DF-4AB6-9D9D-351DBF063D16}" dt="2022-03-02T08:21:35.214" v="1461" actId="1076"/>
          <ac:picMkLst>
            <pc:docMk/>
            <pc:sldMk cId="958280587" sldId="288"/>
            <ac:picMk id="4" creationId="{8DFE631F-169D-4ACA-816C-A1A1167060F7}"/>
          </ac:picMkLst>
        </pc:picChg>
      </pc:sldChg>
      <pc:sldChg chg="addSp delSp modSp add mod replId">
        <pc:chgData name="Danett Pepito" userId="ddef1e2176689e9a" providerId="LiveId" clId="{53BB49C2-00DF-4AB6-9D9D-351DBF063D16}" dt="2022-03-02T08:31:37.358" v="1559" actId="1076"/>
        <pc:sldMkLst>
          <pc:docMk/>
          <pc:sldMk cId="3870465551" sldId="289"/>
        </pc:sldMkLst>
        <pc:spChg chg="mod">
          <ac:chgData name="Danett Pepito" userId="ddef1e2176689e9a" providerId="LiveId" clId="{53BB49C2-00DF-4AB6-9D9D-351DBF063D16}" dt="2022-03-02T08:29:45.389" v="1481" actId="20577"/>
          <ac:spMkLst>
            <pc:docMk/>
            <pc:sldMk cId="3870465551" sldId="289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2T08:30:47.572" v="1555" actId="1076"/>
          <ac:graphicFrameMkLst>
            <pc:docMk/>
            <pc:sldMk cId="3870465551" sldId="28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51:18.439" v="1438" actId="478"/>
          <ac:picMkLst>
            <pc:docMk/>
            <pc:sldMk cId="3870465551" sldId="289"/>
            <ac:picMk id="3" creationId="{D088232B-DFBC-435E-858F-CB6FBD7CAD6F}"/>
          </ac:picMkLst>
        </pc:picChg>
        <pc:picChg chg="add mod">
          <ac:chgData name="Danett Pepito" userId="ddef1e2176689e9a" providerId="LiveId" clId="{53BB49C2-00DF-4AB6-9D9D-351DBF063D16}" dt="2022-03-02T08:31:35.386" v="1558" actId="1076"/>
          <ac:picMkLst>
            <pc:docMk/>
            <pc:sldMk cId="3870465551" sldId="289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2T08:31:37.358" v="1559" actId="1076"/>
          <ac:picMkLst>
            <pc:docMk/>
            <pc:sldMk cId="3870465551" sldId="289"/>
            <ac:picMk id="5" creationId="{D3864A86-5F6D-42D2-8BB5-B750C3887909}"/>
          </ac:picMkLst>
        </pc:picChg>
        <pc:picChg chg="del">
          <ac:chgData name="Danett Pepito" userId="ddef1e2176689e9a" providerId="LiveId" clId="{53BB49C2-00DF-4AB6-9D9D-351DBF063D16}" dt="2022-03-01T20:51:17.519" v="1437" actId="478"/>
          <ac:picMkLst>
            <pc:docMk/>
            <pc:sldMk cId="3870465551" sldId="289"/>
            <ac:picMk id="6" creationId="{38648B43-C8D9-46A0-8904-CD24F850A19C}"/>
          </ac:picMkLst>
        </pc:picChg>
      </pc:sldChg>
      <pc:sldChg chg="addSp delSp modSp add del mod">
        <pc:chgData name="Danett Pepito" userId="ddef1e2176689e9a" providerId="LiveId" clId="{53BB49C2-00DF-4AB6-9D9D-351DBF063D16}" dt="2022-03-02T08:29:23.559" v="1468" actId="47"/>
        <pc:sldMkLst>
          <pc:docMk/>
          <pc:sldMk cId="3348665066" sldId="290"/>
        </pc:sldMkLst>
        <pc:spChg chg="mod">
          <ac:chgData name="Danett Pepito" userId="ddef1e2176689e9a" providerId="LiveId" clId="{53BB49C2-00DF-4AB6-9D9D-351DBF063D16}" dt="2022-03-01T20:53:14.499" v="1456" actId="20577"/>
          <ac:spMkLst>
            <pc:docMk/>
            <pc:sldMk cId="3348665066" sldId="290"/>
            <ac:spMk id="73" creationId="{00000000-0000-0000-0000-000000000000}"/>
          </ac:spMkLst>
        </pc:spChg>
        <pc:picChg chg="add del">
          <ac:chgData name="Danett Pepito" userId="ddef1e2176689e9a" providerId="LiveId" clId="{53BB49C2-00DF-4AB6-9D9D-351DBF063D16}" dt="2022-03-02T08:29:02.049" v="1463" actId="478"/>
          <ac:picMkLst>
            <pc:docMk/>
            <pc:sldMk cId="3348665066" sldId="290"/>
            <ac:picMk id="3" creationId="{77696CD4-7541-443D-8B15-21792C4AA096}"/>
          </ac:picMkLst>
        </pc:picChg>
        <pc:picChg chg="del">
          <ac:chgData name="Danett Pepito" userId="ddef1e2176689e9a" providerId="LiveId" clId="{53BB49C2-00DF-4AB6-9D9D-351DBF063D16}" dt="2022-03-01T20:53:17.179" v="1457" actId="478"/>
          <ac:picMkLst>
            <pc:docMk/>
            <pc:sldMk cId="3348665066" sldId="290"/>
            <ac:picMk id="3" creationId="{89B2A5FF-F9D0-41AA-B188-A5DE6A862D8D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4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9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1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95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2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34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2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1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07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CDD4C-6555-445D-9393-E94B2BCD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117290"/>
            <a:ext cx="7551420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B59818-F709-400D-A010-87F7C4E7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" y="1017725"/>
            <a:ext cx="2357916" cy="2422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23917-B191-4017-B1A5-D5114F84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90" y="1404213"/>
            <a:ext cx="4967894" cy="15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B848F-63E8-4428-B2FD-CDB9DE1F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1071065"/>
            <a:ext cx="7680193" cy="37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2396958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</a:t>
                      </a:r>
                      <a:r>
                        <a:rPr lang="en-NZ" sz="1300"/>
                        <a:t>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B47A2F-33DD-4DC4-9B2E-79D2DBD6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4" y="690065"/>
            <a:ext cx="2787616" cy="250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00F-D754-409F-B71A-A41DC214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44" y="887560"/>
            <a:ext cx="41725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19E0E-F021-4DF4-944A-26E005F1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1131428"/>
            <a:ext cx="7551420" cy="34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25550740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3FC167-7201-4185-AD0D-A1A5C011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9" y="605020"/>
            <a:ext cx="2874939" cy="2565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E6A81-9169-451B-B19E-1EEC6631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79" y="690065"/>
            <a:ext cx="3372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02DBC-1EC3-43ED-BC6B-CA49AE41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147428"/>
            <a:ext cx="7307580" cy="35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88232B-DFBC-435E-858F-CB6FBD7C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77" y="767430"/>
            <a:ext cx="4407783" cy="224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48B43-C8D9-46A0-8904-CD24F850A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2" y="612761"/>
            <a:ext cx="2787902" cy="25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631F-169D-4ACA-816C-A1A11670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2" y="1372660"/>
            <a:ext cx="8604788" cy="23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v1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81034383"/>
              </p:ext>
            </p:extLst>
          </p:nvPr>
        </p:nvGraphicFramePr>
        <p:xfrm>
          <a:off x="311700" y="3901193"/>
          <a:ext cx="8520600" cy="8533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DC9A41C-C65C-40F3-BE8A-32DE22E5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" y="1028770"/>
            <a:ext cx="6005280" cy="164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64A86-5F6D-42D2-8BB5-B750C3887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75" y="1581011"/>
            <a:ext cx="3048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940</Words>
  <Application>Microsoft Office PowerPoint</Application>
  <PresentationFormat>On-screen Show (16:9)</PresentationFormat>
  <Paragraphs>159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Component 3 Pick up info v4 (Trello screenshot)</vt:lpstr>
      <vt:lpstr>Component 3 v4 - Test Plan (and screenshot)</vt:lpstr>
      <vt:lpstr>Component 4 Delivery info (Trello screenshot)</vt:lpstr>
      <vt:lpstr>Component 4 v1 - Test Plan (and screenshot)</vt:lpstr>
      <vt:lpstr>Component 4 Delivery info version 2</vt:lpstr>
      <vt:lpstr>Component 4 v2 - Test Plan (and screenshot)</vt:lpstr>
      <vt:lpstr>Component 4 Delivery info version 2</vt:lpstr>
      <vt:lpstr>Component 4 v2 - Test Plan (and screenshot)</vt:lpstr>
      <vt:lpstr>Component 5 Pizza Menu version 1</vt:lpstr>
      <vt:lpstr>Component 5 Pizza Menu v1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2022-03-02T08:31:38Z</dcterms:modified>
</cp:coreProperties>
</file>