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7" r:id="rId9"/>
    <p:sldId id="269" r:id="rId10"/>
    <p:sldId id="270" r:id="rId11"/>
    <p:sldId id="271" r:id="rId12"/>
    <p:sldId id="272" r:id="rId13"/>
    <p:sldId id="268" r:id="rId14"/>
    <p:sldId id="266" r:id="rId15"/>
    <p:sldId id="261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1" dt="2022-02-09T22:43:54.31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3" d="100"/>
          <a:sy n="123" d="100"/>
        </p:scale>
        <p:origin x="2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custSel addSld delSld modSld sldOrd">
      <pc:chgData name="Danett Pepito" userId="ddef1e2176689e9a" providerId="LiveId" clId="{53BB49C2-00DF-4AB6-9D9D-351DBF063D16}" dt="2022-02-15T20:45:45.302" v="794" actId="1076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addSp modSp add mod ord">
        <pc:chgData name="Danett Pepito" userId="ddef1e2176689e9a" providerId="LiveId" clId="{53BB49C2-00DF-4AB6-9D9D-351DBF063D16}" dt="2022-02-14T21:41:55.086" v="341" actId="1076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09T22:43:00.735" v="34" actId="20577"/>
          <ac:spMkLst>
            <pc:docMk/>
            <pc:sldMk cId="3776443291" sldId="26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21:41:55.086" v="341" actId="1076"/>
          <ac:picMkLst>
            <pc:docMk/>
            <pc:sldMk cId="3776443291" sldId="263"/>
            <ac:picMk id="3" creationId="{52671A77-10F0-4674-8325-846984ED61E1}"/>
          </ac:picMkLst>
        </pc:pic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modSp add mod ord">
        <pc:chgData name="Danett Pepito" userId="ddef1e2176689e9a" providerId="LiveId" clId="{53BB49C2-00DF-4AB6-9D9D-351DBF063D16}" dt="2022-02-13T23:59:32.793" v="265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3T23:59:32.793" v="265" actId="20577"/>
          <ac:spMkLst>
            <pc:docMk/>
            <pc:sldMk cId="303811128" sldId="266"/>
            <ac:spMk id="78" creationId="{00000000-0000-0000-0000-000000000000}"/>
          </ac:spMkLst>
        </pc:spChg>
      </pc:sldChg>
      <pc:sldChg chg="addSp modSp add mod">
        <pc:chgData name="Danett Pepito" userId="ddef1e2176689e9a" providerId="LiveId" clId="{53BB49C2-00DF-4AB6-9D9D-351DBF063D16}" dt="2022-02-14T21:59:38.428" v="604" actId="1076"/>
        <pc:sldMkLst>
          <pc:docMk/>
          <pc:sldMk cId="1264391336" sldId="267"/>
        </pc:sldMkLst>
        <pc:spChg chg="mod">
          <ac:chgData name="Danett Pepito" userId="ddef1e2176689e9a" providerId="LiveId" clId="{53BB49C2-00DF-4AB6-9D9D-351DBF063D16}" dt="2022-02-14T21:44:04.020" v="347" actId="1076"/>
          <ac:spMkLst>
            <pc:docMk/>
            <pc:sldMk cId="1264391336" sldId="267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5:05.345" v="532" actId="20577"/>
          <ac:graphicFrameMkLst>
            <pc:docMk/>
            <pc:sldMk cId="1264391336" sldId="267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14T21:59:38.428" v="604" actId="1076"/>
          <ac:picMkLst>
            <pc:docMk/>
            <pc:sldMk cId="1264391336" sldId="267"/>
            <ac:picMk id="3" creationId="{DFBC493D-5C29-46AF-B090-56852580D3E5}"/>
          </ac:picMkLst>
        </pc:picChg>
      </pc:sldChg>
      <pc:sldChg chg="add replId">
        <pc:chgData name="Danett Pepito" userId="ddef1e2176689e9a" providerId="LiveId" clId="{53BB49C2-00DF-4AB6-9D9D-351DBF063D16}" dt="2022-02-14T21:38:17.291" v="334" actId="2890"/>
        <pc:sldMkLst>
          <pc:docMk/>
          <pc:sldMk cId="2139286805" sldId="268"/>
        </pc:sldMkLst>
      </pc:sldChg>
      <pc:sldChg chg="addSp delSp modSp add mod">
        <pc:chgData name="Danett Pepito" userId="ddef1e2176689e9a" providerId="LiveId" clId="{53BB49C2-00DF-4AB6-9D9D-351DBF063D16}" dt="2022-02-14T21:59:27.352" v="600" actId="14100"/>
        <pc:sldMkLst>
          <pc:docMk/>
          <pc:sldMk cId="3316105938" sldId="269"/>
        </pc:sldMkLst>
        <pc:spChg chg="mod">
          <ac:chgData name="Danett Pepito" userId="ddef1e2176689e9a" providerId="LiveId" clId="{53BB49C2-00DF-4AB6-9D9D-351DBF063D16}" dt="2022-02-14T21:46:11.700" v="535" actId="20577"/>
          <ac:spMkLst>
            <pc:docMk/>
            <pc:sldMk cId="3316105938" sldId="269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9:11.464" v="563" actId="20577"/>
          <ac:graphicFrameMkLst>
            <pc:docMk/>
            <pc:sldMk cId="3316105938" sldId="26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48:42.974" v="536" actId="478"/>
          <ac:picMkLst>
            <pc:docMk/>
            <pc:sldMk cId="3316105938" sldId="269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27.352" v="600" actId="14100"/>
          <ac:picMkLst>
            <pc:docMk/>
            <pc:sldMk cId="3316105938" sldId="269"/>
            <ac:picMk id="4" creationId="{62872750-E30E-4559-863C-2E5EDC933B14}"/>
          </ac:picMkLst>
        </pc:picChg>
      </pc:sldChg>
      <pc:sldChg chg="addSp delSp modSp add mod">
        <pc:chgData name="Danett Pepito" userId="ddef1e2176689e9a" providerId="LiveId" clId="{53BB49C2-00DF-4AB6-9D9D-351DBF063D16}" dt="2022-02-14T21:59:44.533" v="605" actId="1076"/>
        <pc:sldMkLst>
          <pc:docMk/>
          <pc:sldMk cId="1407199106" sldId="270"/>
        </pc:sldMkLst>
        <pc:spChg chg="mod">
          <ac:chgData name="Danett Pepito" userId="ddef1e2176689e9a" providerId="LiveId" clId="{53BB49C2-00DF-4AB6-9D9D-351DBF063D16}" dt="2022-02-14T21:49:34.724" v="566" actId="20577"/>
          <ac:spMkLst>
            <pc:docMk/>
            <pc:sldMk cId="1407199106" sldId="27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4T21:59:05.794" v="598" actId="1076"/>
          <ac:graphicFrameMkLst>
            <pc:docMk/>
            <pc:sldMk cId="1407199106" sldId="270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58:26.970" v="569" actId="478"/>
          <ac:picMkLst>
            <pc:docMk/>
            <pc:sldMk cId="1407199106" sldId="270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44.533" v="605" actId="1076"/>
          <ac:picMkLst>
            <pc:docMk/>
            <pc:sldMk cId="1407199106" sldId="270"/>
            <ac:picMk id="4" creationId="{9145E8C4-B927-4E25-8F10-2AD1C4598FCC}"/>
          </ac:picMkLst>
        </pc:picChg>
      </pc:sldChg>
      <pc:sldChg chg="addSp delSp modSp add mod replId">
        <pc:chgData name="Danett Pepito" userId="ddef1e2176689e9a" providerId="LiveId" clId="{53BB49C2-00DF-4AB6-9D9D-351DBF063D16}" dt="2022-02-15T20:30:36.130" v="683" actId="20577"/>
        <pc:sldMkLst>
          <pc:docMk/>
          <pc:sldMk cId="1142597644" sldId="271"/>
        </pc:sldMkLst>
        <pc:spChg chg="mod">
          <ac:chgData name="Danett Pepito" userId="ddef1e2176689e9a" providerId="LiveId" clId="{53BB49C2-00DF-4AB6-9D9D-351DBF063D16}" dt="2022-02-14T21:49:38.819" v="568" actId="20577"/>
          <ac:spMkLst>
            <pc:docMk/>
            <pc:sldMk cId="1142597644" sldId="27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30:36.130" v="683" actId="20577"/>
          <ac:graphicFrameMkLst>
            <pc:docMk/>
            <pc:sldMk cId="1142597644" sldId="271"/>
            <ac:graphicFrameMk id="79" creationId="{00000000-0000-0000-0000-000000000000}"/>
          </ac:graphicFrameMkLst>
        </pc:graphicFrameChg>
        <pc:picChg chg="add mod modCrop">
          <ac:chgData name="Danett Pepito" userId="ddef1e2176689e9a" providerId="LiveId" clId="{53BB49C2-00DF-4AB6-9D9D-351DBF063D16}" dt="2022-02-15T20:29:45.285" v="623" actId="1076"/>
          <ac:picMkLst>
            <pc:docMk/>
            <pc:sldMk cId="1142597644" sldId="271"/>
            <ac:picMk id="3" creationId="{D82B78F8-9FB1-426F-B968-4FC96700969D}"/>
          </ac:picMkLst>
        </pc:picChg>
        <pc:picChg chg="del">
          <ac:chgData name="Danett Pepito" userId="ddef1e2176689e9a" providerId="LiveId" clId="{53BB49C2-00DF-4AB6-9D9D-351DBF063D16}" dt="2022-02-15T20:28:28.115" v="606" actId="478"/>
          <ac:picMkLst>
            <pc:docMk/>
            <pc:sldMk cId="1142597644" sldId="271"/>
            <ac:picMk id="4" creationId="{62872750-E30E-4559-863C-2E5EDC933B14}"/>
          </ac:picMkLst>
        </pc:picChg>
        <pc:picChg chg="add mod">
          <ac:chgData name="Danett Pepito" userId="ddef1e2176689e9a" providerId="LiveId" clId="{53BB49C2-00DF-4AB6-9D9D-351DBF063D16}" dt="2022-02-15T20:29:18.986" v="616" actId="1076"/>
          <ac:picMkLst>
            <pc:docMk/>
            <pc:sldMk cId="1142597644" sldId="271"/>
            <ac:picMk id="6" creationId="{66FA179E-266B-410A-BFB2-429EBF123380}"/>
          </ac:picMkLst>
        </pc:picChg>
      </pc:sldChg>
      <pc:sldChg chg="addSp delSp modSp add mod">
        <pc:chgData name="Danett Pepito" userId="ddef1e2176689e9a" providerId="LiveId" clId="{53BB49C2-00DF-4AB6-9D9D-351DBF063D16}" dt="2022-02-15T20:45:45.302" v="794" actId="1076"/>
        <pc:sldMkLst>
          <pc:docMk/>
          <pc:sldMk cId="1464118612" sldId="272"/>
        </pc:sldMkLst>
        <pc:spChg chg="mod">
          <ac:chgData name="Danett Pepito" userId="ddef1e2176689e9a" providerId="LiveId" clId="{53BB49C2-00DF-4AB6-9D9D-351DBF063D16}" dt="2022-02-15T20:31:06.028" v="690" actId="20577"/>
          <ac:spMkLst>
            <pc:docMk/>
            <pc:sldMk cId="1464118612" sldId="27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45:45.302" v="794" actId="1076"/>
          <ac:graphicFrameMkLst>
            <pc:docMk/>
            <pc:sldMk cId="1464118612" sldId="272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5T20:31:07.124" v="691" actId="478"/>
          <ac:picMkLst>
            <pc:docMk/>
            <pc:sldMk cId="1464118612" sldId="272"/>
            <ac:picMk id="3" creationId="{D82B78F8-9FB1-426F-B968-4FC96700969D}"/>
          </ac:picMkLst>
        </pc:picChg>
        <pc:picChg chg="add mod">
          <ac:chgData name="Danett Pepito" userId="ddef1e2176689e9a" providerId="LiveId" clId="{53BB49C2-00DF-4AB6-9D9D-351DBF063D16}" dt="2022-02-15T20:44:13.519" v="703" actId="1076"/>
          <ac:picMkLst>
            <pc:docMk/>
            <pc:sldMk cId="1464118612" sldId="272"/>
            <ac:picMk id="4" creationId="{AA8E0E2E-0322-4920-8979-B8BF174400A5}"/>
          </ac:picMkLst>
        </pc:picChg>
        <pc:picChg chg="del">
          <ac:chgData name="Danett Pepito" userId="ddef1e2176689e9a" providerId="LiveId" clId="{53BB49C2-00DF-4AB6-9D9D-351DBF063D16}" dt="2022-02-15T20:31:08.075" v="692" actId="478"/>
          <ac:picMkLst>
            <pc:docMk/>
            <pc:sldMk cId="1464118612" sldId="272"/>
            <ac:picMk id="6" creationId="{66FA179E-266B-410A-BFB2-429EBF123380}"/>
          </ac:picMkLst>
        </pc:picChg>
        <pc:picChg chg="add mod">
          <ac:chgData name="Danett Pepito" userId="ddef1e2176689e9a" providerId="LiveId" clId="{53BB49C2-00DF-4AB6-9D9D-351DBF063D16}" dt="2022-02-15T20:44:10.077" v="702" actId="1076"/>
          <ac:picMkLst>
            <pc:docMk/>
            <pc:sldMk cId="1464118612" sldId="272"/>
            <ac:picMk id="7" creationId="{6318221A-F649-4AA8-9E2C-1E071E2EC27A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3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59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551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9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4829703"/>
              </p:ext>
            </p:extLst>
          </p:nvPr>
        </p:nvGraphicFramePr>
        <p:xfrm>
          <a:off x="427936" y="33827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45E8C4-B927-4E25-8F10-2AD1C459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65" y="600143"/>
            <a:ext cx="3944495" cy="2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4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2128592"/>
              </p:ext>
            </p:extLst>
          </p:nvPr>
        </p:nvGraphicFramePr>
        <p:xfrm>
          <a:off x="311700" y="322687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4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B78F8-9FB1-426F-B968-4FC96700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"/>
          <a:stretch/>
        </p:blipFill>
        <p:spPr>
          <a:xfrm>
            <a:off x="995927" y="675586"/>
            <a:ext cx="2491191" cy="24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A179E-266B-410A-BFB2-429EBF12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23" y="1012977"/>
            <a:ext cx="41058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560009"/>
              </p:ext>
            </p:extLst>
          </p:nvPr>
        </p:nvGraphicFramePr>
        <p:xfrm>
          <a:off x="155850" y="3037668"/>
          <a:ext cx="88323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– error messages asks for entry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8E0E2E-0322-4920-8979-B8BF174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22" y="669885"/>
            <a:ext cx="2490173" cy="236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221A-F649-4AA8-9E2C-1E071E2E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88" y="664882"/>
            <a:ext cx="2642545" cy="2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28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0B7E5E2-D228-402B-BC82-DCCA1B087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47" y="1074245"/>
            <a:ext cx="3549112" cy="2452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10E99-4A47-45CC-95F0-DD4A6DBDA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06" y="1929003"/>
            <a:ext cx="466790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1A77-10F0-4674-8325-846984E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75613"/>
            <a:ext cx="8121112" cy="2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6824903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BC493D-5C29-46AF-B090-5685258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74" y="638353"/>
            <a:ext cx="279438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64887622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872750-E30E-4559-863C-2E5EDC93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23" y="669885"/>
            <a:ext cx="2853982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59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565</Words>
  <Application>Microsoft Office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(Trello screenshot)</vt:lpstr>
      <vt:lpstr>Component 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2022-02-15T20:45:49Z</dcterms:modified>
</cp:coreProperties>
</file>