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1" r:id="rId29"/>
    <p:sldId id="26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2" dt="2022-02-28T21:51:25.20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3-01T20:33:48.422" v="1407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  <pc:sldChg chg="addSp delSp modSp add mod setBg">
        <pc:chgData name="Danett Pepito" userId="ddef1e2176689e9a" providerId="LiveId" clId="{53BB49C2-00DF-4AB6-9D9D-351DBF063D16}" dt="2022-02-28T21:52:36.538" v="1187" actId="1076"/>
        <pc:sldMkLst>
          <pc:docMk/>
          <pc:sldMk cId="573711298" sldId="281"/>
        </pc:sldMkLst>
        <pc:spChg chg="mod">
          <ac:chgData name="Danett Pepito" userId="ddef1e2176689e9a" providerId="LiveId" clId="{53BB49C2-00DF-4AB6-9D9D-351DBF063D16}" dt="2022-02-28T21:51:46.890" v="1181" actId="20577"/>
          <ac:spMkLst>
            <pc:docMk/>
            <pc:sldMk cId="573711298" sldId="281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8T21:52:28.867" v="1182" actId="478"/>
          <ac:picMkLst>
            <pc:docMk/>
            <pc:sldMk cId="573711298" sldId="281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8T21:52:36.538" v="1187" actId="1076"/>
          <ac:picMkLst>
            <pc:docMk/>
            <pc:sldMk cId="573711298" sldId="281"/>
            <ac:picMk id="4" creationId="{994B848F-63E8-4428-B2FD-CDB9DE1FDDA9}"/>
          </ac:picMkLst>
        </pc:picChg>
      </pc:sldChg>
      <pc:sldChg chg="addSp delSp modSp add mod">
        <pc:chgData name="Danett Pepito" userId="ddef1e2176689e9a" providerId="LiveId" clId="{53BB49C2-00DF-4AB6-9D9D-351DBF063D16}" dt="2022-02-28T21:56:11.393" v="1346" actId="20577"/>
        <pc:sldMkLst>
          <pc:docMk/>
          <pc:sldMk cId="3054406559" sldId="282"/>
        </pc:sldMkLst>
        <pc:spChg chg="mod">
          <ac:chgData name="Danett Pepito" userId="ddef1e2176689e9a" providerId="LiveId" clId="{53BB49C2-00DF-4AB6-9D9D-351DBF063D16}" dt="2022-02-28T21:55:25.587" v="1261" actId="255"/>
          <ac:spMkLst>
            <pc:docMk/>
            <pc:sldMk cId="3054406559" sldId="28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8T21:56:11.393" v="1346" actId="20577"/>
          <ac:graphicFrameMkLst>
            <pc:docMk/>
            <pc:sldMk cId="3054406559" sldId="28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8T21:54:54.913" v="1258" actId="1076"/>
          <ac:picMkLst>
            <pc:docMk/>
            <pc:sldMk cId="3054406559" sldId="282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2-28T21:55:29.608" v="1263" actId="1076"/>
          <ac:picMkLst>
            <pc:docMk/>
            <pc:sldMk cId="3054406559" sldId="282"/>
            <ac:picMk id="5" creationId="{A20F300F-D754-409F-B71A-A41DC2146712}"/>
          </ac:picMkLst>
        </pc:picChg>
        <pc:picChg chg="del">
          <ac:chgData name="Danett Pepito" userId="ddef1e2176689e9a" providerId="LiveId" clId="{53BB49C2-00DF-4AB6-9D9D-351DBF063D16}" dt="2022-02-28T21:53:03.563" v="1188" actId="478"/>
          <ac:picMkLst>
            <pc:docMk/>
            <pc:sldMk cId="3054406559" sldId="282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8T21:53:04.824" v="1189" actId="478"/>
          <ac:picMkLst>
            <pc:docMk/>
            <pc:sldMk cId="3054406559" sldId="282"/>
            <ac:picMk id="9" creationId="{949F4C10-7620-4E33-AE2C-8F71C3EA1DD1}"/>
          </ac:picMkLst>
        </pc:picChg>
      </pc:sldChg>
      <pc:sldChg chg="addSp delSp modSp add mod">
        <pc:chgData name="Danett Pepito" userId="ddef1e2176689e9a" providerId="LiveId" clId="{53BB49C2-00DF-4AB6-9D9D-351DBF063D16}" dt="2022-03-01T20:11:14.747" v="1364" actId="1076"/>
        <pc:sldMkLst>
          <pc:docMk/>
          <pc:sldMk cId="872163139" sldId="283"/>
        </pc:sldMkLst>
        <pc:spChg chg="mod">
          <ac:chgData name="Danett Pepito" userId="ddef1e2176689e9a" providerId="LiveId" clId="{53BB49C2-00DF-4AB6-9D9D-351DBF063D16}" dt="2022-03-01T20:10:26.175" v="1356" actId="20577"/>
          <ac:spMkLst>
            <pc:docMk/>
            <pc:sldMk cId="872163139" sldId="28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1T20:11:14.747" v="1364" actId="1076"/>
          <ac:picMkLst>
            <pc:docMk/>
            <pc:sldMk cId="872163139" sldId="283"/>
            <ac:picMk id="3" creationId="{68F19E0E-F021-4DF4-944A-26E005F119F0}"/>
          </ac:picMkLst>
        </pc:picChg>
        <pc:picChg chg="del">
          <ac:chgData name="Danett Pepito" userId="ddef1e2176689e9a" providerId="LiveId" clId="{53BB49C2-00DF-4AB6-9D9D-351DBF063D16}" dt="2022-03-01T20:11:09.305" v="1361" actId="478"/>
          <ac:picMkLst>
            <pc:docMk/>
            <pc:sldMk cId="872163139" sldId="283"/>
            <ac:picMk id="4" creationId="{994B848F-63E8-4428-B2FD-CDB9DE1FDDA9}"/>
          </ac:picMkLst>
        </pc:picChg>
      </pc:sldChg>
      <pc:sldChg chg="addSp delSp modSp add mod replId">
        <pc:chgData name="Danett Pepito" userId="ddef1e2176689e9a" providerId="LiveId" clId="{53BB49C2-00DF-4AB6-9D9D-351DBF063D16}" dt="2022-03-01T20:21:07.754" v="1395" actId="20577"/>
        <pc:sldMkLst>
          <pc:docMk/>
          <pc:sldMk cId="425023443" sldId="284"/>
        </pc:sldMkLst>
        <pc:spChg chg="mod">
          <ac:chgData name="Danett Pepito" userId="ddef1e2176689e9a" providerId="LiveId" clId="{53BB49C2-00DF-4AB6-9D9D-351DBF063D16}" dt="2022-03-01T20:10:30.603" v="1358" actId="20577"/>
          <ac:spMkLst>
            <pc:docMk/>
            <pc:sldMk cId="425023443" sldId="284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1T20:21:07.754" v="1395" actId="20577"/>
          <ac:graphicFrameMkLst>
            <pc:docMk/>
            <pc:sldMk cId="425023443" sldId="284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10:38.486" v="1359" actId="478"/>
          <ac:picMkLst>
            <pc:docMk/>
            <pc:sldMk cId="425023443" sldId="284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3-01T20:19:57.759" v="1371" actId="1076"/>
          <ac:picMkLst>
            <pc:docMk/>
            <pc:sldMk cId="425023443" sldId="284"/>
            <ac:picMk id="4" creationId="{A63FC167-7201-4185-AD0D-A1A5C0118B50}"/>
          </ac:picMkLst>
        </pc:picChg>
        <pc:picChg chg="del">
          <ac:chgData name="Danett Pepito" userId="ddef1e2176689e9a" providerId="LiveId" clId="{53BB49C2-00DF-4AB6-9D9D-351DBF063D16}" dt="2022-03-01T20:10:39.351" v="1360" actId="478"/>
          <ac:picMkLst>
            <pc:docMk/>
            <pc:sldMk cId="425023443" sldId="284"/>
            <ac:picMk id="5" creationId="{A20F300F-D754-409F-B71A-A41DC2146712}"/>
          </ac:picMkLst>
        </pc:picChg>
        <pc:picChg chg="add mod">
          <ac:chgData name="Danett Pepito" userId="ddef1e2176689e9a" providerId="LiveId" clId="{53BB49C2-00DF-4AB6-9D9D-351DBF063D16}" dt="2022-03-01T20:20:14.116" v="1373" actId="1076"/>
          <ac:picMkLst>
            <pc:docMk/>
            <pc:sldMk cId="425023443" sldId="284"/>
            <ac:picMk id="7" creationId="{E6EE6A81-9169-451B-B19E-1EEC663162DB}"/>
          </ac:picMkLst>
        </pc:picChg>
      </pc:sldChg>
      <pc:sldChg chg="delSp add mod">
        <pc:chgData name="Danett Pepito" userId="ddef1e2176689e9a" providerId="LiveId" clId="{53BB49C2-00DF-4AB6-9D9D-351DBF063D16}" dt="2022-03-01T20:32:33.252" v="1397" actId="478"/>
        <pc:sldMkLst>
          <pc:docMk/>
          <pc:sldMk cId="597073633" sldId="285"/>
        </pc:sldMkLst>
        <pc:picChg chg="del">
          <ac:chgData name="Danett Pepito" userId="ddef1e2176689e9a" providerId="LiveId" clId="{53BB49C2-00DF-4AB6-9D9D-351DBF063D16}" dt="2022-03-01T20:32:33.252" v="1397" actId="478"/>
          <ac:picMkLst>
            <pc:docMk/>
            <pc:sldMk cId="597073633" sldId="285"/>
            <ac:picMk id="3" creationId="{68F19E0E-F021-4DF4-944A-26E005F119F0}"/>
          </ac:picMkLst>
        </pc:picChg>
      </pc:sldChg>
      <pc:sldChg chg="addSp delSp modSp add mod replId">
        <pc:chgData name="Danett Pepito" userId="ddef1e2176689e9a" providerId="LiveId" clId="{53BB49C2-00DF-4AB6-9D9D-351DBF063D16}" dt="2022-03-01T20:33:48.422" v="1407" actId="1076"/>
        <pc:sldMkLst>
          <pc:docMk/>
          <pc:sldMk cId="1149234813" sldId="286"/>
        </pc:sldMkLst>
        <pc:picChg chg="add mod">
          <ac:chgData name="Danett Pepito" userId="ddef1e2176689e9a" providerId="LiveId" clId="{53BB49C2-00DF-4AB6-9D9D-351DBF063D16}" dt="2022-03-01T20:32:41.824" v="1403" actId="1076"/>
          <ac:picMkLst>
            <pc:docMk/>
            <pc:sldMk cId="1149234813" sldId="286"/>
            <ac:picMk id="3" creationId="{D088232B-DFBC-435E-858F-CB6FBD7CAD6F}"/>
          </ac:picMkLst>
        </pc:picChg>
        <pc:picChg chg="del">
          <ac:chgData name="Danett Pepito" userId="ddef1e2176689e9a" providerId="LiveId" clId="{53BB49C2-00DF-4AB6-9D9D-351DBF063D16}" dt="2022-03-01T20:33:44.402" v="1404" actId="478"/>
          <ac:picMkLst>
            <pc:docMk/>
            <pc:sldMk cId="1149234813" sldId="286"/>
            <ac:picMk id="4" creationId="{A63FC167-7201-4185-AD0D-A1A5C0118B50}"/>
          </ac:picMkLst>
        </pc:picChg>
        <pc:picChg chg="add mod">
          <ac:chgData name="Danett Pepito" userId="ddef1e2176689e9a" providerId="LiveId" clId="{53BB49C2-00DF-4AB6-9D9D-351DBF063D16}" dt="2022-03-01T20:33:48.422" v="1407" actId="1076"/>
          <ac:picMkLst>
            <pc:docMk/>
            <pc:sldMk cId="1149234813" sldId="286"/>
            <ac:picMk id="6" creationId="{38648B43-C8D9-46A0-8904-CD24F850A19C}"/>
          </ac:picMkLst>
        </pc:picChg>
        <pc:picChg chg="del">
          <ac:chgData name="Danett Pepito" userId="ddef1e2176689e9a" providerId="LiveId" clId="{53BB49C2-00DF-4AB6-9D9D-351DBF063D16}" dt="2022-03-01T20:32:35.127" v="1398" actId="478"/>
          <ac:picMkLst>
            <pc:docMk/>
            <pc:sldMk cId="1149234813" sldId="286"/>
            <ac:picMk id="7" creationId="{E6EE6A81-9169-451B-B19E-1EEC663162DB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9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34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2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848F-63E8-4428-B2FD-CDB9DE1F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1071065"/>
            <a:ext cx="7680193" cy="3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2396958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</a:t>
                      </a:r>
                      <a:r>
                        <a:rPr lang="en-NZ" sz="1300"/>
                        <a:t>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B47A2F-33DD-4DC4-9B2E-79D2DBD6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4" y="690065"/>
            <a:ext cx="2787616" cy="25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00F-D754-409F-B71A-A41DC214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44" y="887560"/>
            <a:ext cx="4172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9E0E-F021-4DF4-944A-26E005F1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1131428"/>
            <a:ext cx="7551420" cy="34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5550740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3FC167-7201-4185-AD0D-A1A5C011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9" y="605020"/>
            <a:ext cx="2874939" cy="2565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E6A81-9169-451B-B19E-1EEC6631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79" y="690065"/>
            <a:ext cx="3372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0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8232B-DFBC-435E-858F-CB6FBD7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77" y="767430"/>
            <a:ext cx="4407783" cy="224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48B43-C8D9-46A0-8904-CD24F850A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2" y="612761"/>
            <a:ext cx="2787902" cy="25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913</Words>
  <Application>Microsoft Office PowerPoint</Application>
  <PresentationFormat>On-screen Show (16:9)</PresentationFormat>
  <Paragraphs>153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Component 4 Delivery info (Trello screenshot)</vt:lpstr>
      <vt:lpstr>Component 4 v1 - Test Plan (and screenshot)</vt:lpstr>
      <vt:lpstr>Component 4 Delivery info version 2</vt:lpstr>
      <vt:lpstr>Component 4 v2 - Test Plan (and screenshot)</vt:lpstr>
      <vt:lpstr>Component 4 Delivery info version 2</vt:lpstr>
      <vt:lpstr>Component 4 v2 -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2022-03-01T20:33:53Z</dcterms:modified>
</cp:coreProperties>
</file>