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3" r:id="rId9"/>
    <p:sldId id="267" r:id="rId10"/>
    <p:sldId id="269" r:id="rId11"/>
    <p:sldId id="270" r:id="rId12"/>
    <p:sldId id="271" r:id="rId13"/>
    <p:sldId id="272" r:id="rId14"/>
    <p:sldId id="268" r:id="rId15"/>
    <p:sldId id="266" r:id="rId16"/>
    <p:sldId id="274" r:id="rId17"/>
    <p:sldId id="275" r:id="rId18"/>
    <p:sldId id="277" r:id="rId19"/>
    <p:sldId id="278" r:id="rId20"/>
    <p:sldId id="261" r:id="rId21"/>
    <p:sldId id="26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1" dt="2022-02-09T22:43:54.31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undo custSel addSld delSld modSld sldOrd">
      <pc:chgData name="Danett Pepito" userId="ddef1e2176689e9a" providerId="LiveId" clId="{53BB49C2-00DF-4AB6-9D9D-351DBF063D16}" dt="2022-02-20T21:52:31.146" v="1147" actId="1076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Sp mod">
        <pc:chgData name="Danett Pepito" userId="ddef1e2176689e9a" providerId="LiveId" clId="{53BB49C2-00DF-4AB6-9D9D-351DBF063D16}" dt="2022-02-14T00:17:44.410" v="333" actId="20577"/>
        <pc:sldMkLst>
          <pc:docMk/>
          <pc:sldMk cId="0" sldId="259"/>
        </pc:sldMkLst>
        <pc:spChg chg="mod">
          <ac:chgData name="Danett Pepito" userId="ddef1e2176689e9a" providerId="LiveId" clId="{53BB49C2-00DF-4AB6-9D9D-351DBF063D16}" dt="2022-02-14T00:17:44.410" v="333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00:01:54.776" v="280" actId="1076"/>
          <ac:picMkLst>
            <pc:docMk/>
            <pc:sldMk cId="0" sldId="259"/>
            <ac:picMk id="3" creationId="{9E5C3E6E-F7C5-4E80-93AA-4061F6AE4392}"/>
          </ac:picMkLst>
        </pc:picChg>
        <pc:picChg chg="add mod">
          <ac:chgData name="Danett Pepito" userId="ddef1e2176689e9a" providerId="LiveId" clId="{53BB49C2-00DF-4AB6-9D9D-351DBF063D16}" dt="2022-02-14T00:01:56.346" v="281" actId="1076"/>
          <ac:picMkLst>
            <pc:docMk/>
            <pc:sldMk cId="0" sldId="259"/>
            <ac:picMk id="4" creationId="{C75AF3EC-C0A4-4A39-8F8C-214CD8963C5B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addSp delSp modSp add mod ord">
        <pc:chgData name="Danett Pepito" userId="ddef1e2176689e9a" providerId="LiveId" clId="{53BB49C2-00DF-4AB6-9D9D-351DBF063D16}" dt="2022-02-18T01:23:58.500" v="810" actId="1076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18T01:23:58.244" v="809" actId="1076"/>
          <ac:spMkLst>
            <pc:docMk/>
            <pc:sldMk cId="3776443291" sldId="26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23:58.500" v="810" actId="1076"/>
          <ac:picMkLst>
            <pc:docMk/>
            <pc:sldMk cId="3776443291" sldId="263"/>
            <ac:picMk id="3" creationId="{52671A77-10F0-4674-8325-846984ED61E1}"/>
          </ac:picMkLst>
        </pc:picChg>
        <pc:picChg chg="add del mod">
          <ac:chgData name="Danett Pepito" userId="ddef1e2176689e9a" providerId="LiveId" clId="{53BB49C2-00DF-4AB6-9D9D-351DBF063D16}" dt="2022-02-18T01:23:52.163" v="805" actId="22"/>
          <ac:picMkLst>
            <pc:docMk/>
            <pc:sldMk cId="3776443291" sldId="263"/>
            <ac:picMk id="4" creationId="{8F7F5E66-B72A-4CD6-B998-E8B882750F5F}"/>
          </ac:picMkLst>
        </pc:picChg>
      </pc:sldChg>
      <pc:sldChg chg="modSp add del mod ord">
        <pc:chgData name="Danett Pepito" userId="ddef1e2176689e9a" providerId="LiveId" clId="{53BB49C2-00DF-4AB6-9D9D-351DBF063D16}" dt="2022-02-13T23:59:39.370" v="266" actId="2696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  <pc:sldChg chg="addSp delSp modSp add mod">
        <pc:chgData name="Danett Pepito" userId="ddef1e2176689e9a" providerId="LiveId" clId="{53BB49C2-00DF-4AB6-9D9D-351DBF063D16}" dt="2022-02-13T23:59:42.392" v="268" actId="478"/>
        <pc:sldMkLst>
          <pc:docMk/>
          <pc:sldMk cId="3502294391" sldId="265"/>
        </pc:sldMkLst>
        <pc:spChg chg="mod">
          <ac:chgData name="Danett Pepito" userId="ddef1e2176689e9a" providerId="LiveId" clId="{53BB49C2-00DF-4AB6-9D9D-351DBF063D16}" dt="2022-02-13T23:55:40.270" v="173" actId="20577"/>
          <ac:spMkLst>
            <pc:docMk/>
            <pc:sldMk cId="3502294391" sldId="26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3T23:58:27.977" v="259" actId="1076"/>
          <ac:graphicFrameMkLst>
            <pc:docMk/>
            <pc:sldMk cId="3502294391" sldId="26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3T23:35:46.727" v="162" actId="478"/>
          <ac:picMkLst>
            <pc:docMk/>
            <pc:sldMk cId="3502294391" sldId="265"/>
            <ac:picMk id="3" creationId="{AD42DFDF-2603-4794-AA53-2C2C97B49469}"/>
          </ac:picMkLst>
        </pc:picChg>
        <pc:picChg chg="add del mod">
          <ac:chgData name="Danett Pepito" userId="ddef1e2176689e9a" providerId="LiveId" clId="{53BB49C2-00DF-4AB6-9D9D-351DBF063D16}" dt="2022-02-13T23:59:41.350" v="267" actId="478"/>
          <ac:picMkLst>
            <pc:docMk/>
            <pc:sldMk cId="3502294391" sldId="265"/>
            <ac:picMk id="4" creationId="{20B7E5E2-D228-402B-BC82-DCCA1B087E56}"/>
          </ac:picMkLst>
        </pc:picChg>
        <pc:picChg chg="del">
          <ac:chgData name="Danett Pepito" userId="ddef1e2176689e9a" providerId="LiveId" clId="{53BB49C2-00DF-4AB6-9D9D-351DBF063D16}" dt="2022-02-13T23:35:47.768" v="163" actId="478"/>
          <ac:picMkLst>
            <pc:docMk/>
            <pc:sldMk cId="3502294391" sldId="265"/>
            <ac:picMk id="5" creationId="{78CA568B-CA95-4746-BA40-F314249B0E1A}"/>
          </ac:picMkLst>
        </pc:picChg>
        <pc:picChg chg="add del mod">
          <ac:chgData name="Danett Pepito" userId="ddef1e2176689e9a" providerId="LiveId" clId="{53BB49C2-00DF-4AB6-9D9D-351DBF063D16}" dt="2022-02-13T23:59:42.392" v="268" actId="478"/>
          <ac:picMkLst>
            <pc:docMk/>
            <pc:sldMk cId="3502294391" sldId="265"/>
            <ac:picMk id="7" creationId="{2A910E99-4A47-45CC-95F0-DD4A6DBDA811}"/>
          </ac:picMkLst>
        </pc:picChg>
      </pc:sldChg>
      <pc:sldChg chg="addSp delSp modSp add mod ord">
        <pc:chgData name="Danett Pepito" userId="ddef1e2176689e9a" providerId="LiveId" clId="{53BB49C2-00DF-4AB6-9D9D-351DBF063D16}" dt="2022-02-18T02:01:42.142" v="1029" actId="20577"/>
        <pc:sldMkLst>
          <pc:docMk/>
          <pc:sldMk cId="303811128" sldId="266"/>
        </pc:sldMkLst>
        <pc:spChg chg="mod">
          <ac:chgData name="Danett Pepito" userId="ddef1e2176689e9a" providerId="LiveId" clId="{53BB49C2-00DF-4AB6-9D9D-351DBF063D16}" dt="2022-02-18T01:56:17.857" v="857" actId="20577"/>
          <ac:spMkLst>
            <pc:docMk/>
            <pc:sldMk cId="303811128" sldId="266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8T02:01:42.142" v="1029" actId="20577"/>
          <ac:graphicFrameMkLst>
            <pc:docMk/>
            <pc:sldMk cId="303811128" sldId="266"/>
            <ac:graphicFrameMk id="79" creationId="{00000000-0000-0000-0000-000000000000}"/>
          </ac:graphicFrameMkLst>
        </pc:graphicFrameChg>
        <pc:picChg chg="add del mod">
          <ac:chgData name="Danett Pepito" userId="ddef1e2176689e9a" providerId="LiveId" clId="{53BB49C2-00DF-4AB6-9D9D-351DBF063D16}" dt="2022-02-18T01:59:01.575" v="861" actId="478"/>
          <ac:picMkLst>
            <pc:docMk/>
            <pc:sldMk cId="303811128" sldId="266"/>
            <ac:picMk id="3" creationId="{E72E7BCC-0F20-4838-A4E1-4A506C480D5E}"/>
          </ac:picMkLst>
        </pc:picChg>
        <pc:picChg chg="del">
          <ac:chgData name="Danett Pepito" userId="ddef1e2176689e9a" providerId="LiveId" clId="{53BB49C2-00DF-4AB6-9D9D-351DBF063D16}" dt="2022-02-18T01:56:04.464" v="851" actId="478"/>
          <ac:picMkLst>
            <pc:docMk/>
            <pc:sldMk cId="303811128" sldId="266"/>
            <ac:picMk id="4" creationId="{20B7E5E2-D228-402B-BC82-DCCA1B087E56}"/>
          </ac:picMkLst>
        </pc:picChg>
        <pc:picChg chg="add mod">
          <ac:chgData name="Danett Pepito" userId="ddef1e2176689e9a" providerId="LiveId" clId="{53BB49C2-00DF-4AB6-9D9D-351DBF063D16}" dt="2022-02-18T01:59:10.423" v="863" actId="1076"/>
          <ac:picMkLst>
            <pc:docMk/>
            <pc:sldMk cId="303811128" sldId="266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18T01:56:05.465" v="852" actId="478"/>
          <ac:picMkLst>
            <pc:docMk/>
            <pc:sldMk cId="303811128" sldId="266"/>
            <ac:picMk id="7" creationId="{2A910E99-4A47-45CC-95F0-DD4A6DBDA811}"/>
          </ac:picMkLst>
        </pc:picChg>
        <pc:picChg chg="add mod">
          <ac:chgData name="Danett Pepito" userId="ddef1e2176689e9a" providerId="LiveId" clId="{53BB49C2-00DF-4AB6-9D9D-351DBF063D16}" dt="2022-02-18T02:00:11.133" v="868" actId="14100"/>
          <ac:picMkLst>
            <pc:docMk/>
            <pc:sldMk cId="303811128" sldId="266"/>
            <ac:picMk id="9" creationId="{949F4C10-7620-4E33-AE2C-8F71C3EA1DD1}"/>
          </ac:picMkLst>
        </pc:picChg>
      </pc:sldChg>
      <pc:sldChg chg="addSp modSp add mod">
        <pc:chgData name="Danett Pepito" userId="ddef1e2176689e9a" providerId="LiveId" clId="{53BB49C2-00DF-4AB6-9D9D-351DBF063D16}" dt="2022-02-14T21:59:38.428" v="604" actId="1076"/>
        <pc:sldMkLst>
          <pc:docMk/>
          <pc:sldMk cId="1264391336" sldId="267"/>
        </pc:sldMkLst>
        <pc:spChg chg="mod">
          <ac:chgData name="Danett Pepito" userId="ddef1e2176689e9a" providerId="LiveId" clId="{53BB49C2-00DF-4AB6-9D9D-351DBF063D16}" dt="2022-02-14T21:44:04.020" v="347" actId="1076"/>
          <ac:spMkLst>
            <pc:docMk/>
            <pc:sldMk cId="1264391336" sldId="267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5:05.345" v="532" actId="20577"/>
          <ac:graphicFrameMkLst>
            <pc:docMk/>
            <pc:sldMk cId="1264391336" sldId="267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14T21:59:38.428" v="604" actId="1076"/>
          <ac:picMkLst>
            <pc:docMk/>
            <pc:sldMk cId="1264391336" sldId="267"/>
            <ac:picMk id="3" creationId="{DFBC493D-5C29-46AF-B090-56852580D3E5}"/>
          </ac:picMkLst>
        </pc:picChg>
      </pc:sldChg>
      <pc:sldChg chg="addSp modSp add mod replId">
        <pc:chgData name="Danett Pepito" userId="ddef1e2176689e9a" providerId="LiveId" clId="{53BB49C2-00DF-4AB6-9D9D-351DBF063D16}" dt="2022-02-18T01:56:02.633" v="850" actId="1076"/>
        <pc:sldMkLst>
          <pc:docMk/>
          <pc:sldMk cId="2139286805" sldId="268"/>
        </pc:sldMkLst>
        <pc:spChg chg="mod">
          <ac:chgData name="Danett Pepito" userId="ddef1e2176689e9a" providerId="LiveId" clId="{53BB49C2-00DF-4AB6-9D9D-351DBF063D16}" dt="2022-02-18T01:55:44.123" v="847" actId="20577"/>
          <ac:spMkLst>
            <pc:docMk/>
            <pc:sldMk cId="2139286805" sldId="268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56:02.633" v="850" actId="1076"/>
          <ac:picMkLst>
            <pc:docMk/>
            <pc:sldMk cId="2139286805" sldId="268"/>
            <ac:picMk id="3" creationId="{7B5C387B-D0C2-4744-8A5F-95D2FF7C02F4}"/>
          </ac:picMkLst>
        </pc:picChg>
      </pc:sldChg>
      <pc:sldChg chg="addSp delSp modSp add mod">
        <pc:chgData name="Danett Pepito" userId="ddef1e2176689e9a" providerId="LiveId" clId="{53BB49C2-00DF-4AB6-9D9D-351DBF063D16}" dt="2022-02-14T21:59:27.352" v="600" actId="14100"/>
        <pc:sldMkLst>
          <pc:docMk/>
          <pc:sldMk cId="3316105938" sldId="269"/>
        </pc:sldMkLst>
        <pc:spChg chg="mod">
          <ac:chgData name="Danett Pepito" userId="ddef1e2176689e9a" providerId="LiveId" clId="{53BB49C2-00DF-4AB6-9D9D-351DBF063D16}" dt="2022-02-14T21:46:11.700" v="535" actId="20577"/>
          <ac:spMkLst>
            <pc:docMk/>
            <pc:sldMk cId="3316105938" sldId="269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9:11.464" v="563" actId="20577"/>
          <ac:graphicFrameMkLst>
            <pc:docMk/>
            <pc:sldMk cId="3316105938" sldId="26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48:42.974" v="536" actId="478"/>
          <ac:picMkLst>
            <pc:docMk/>
            <pc:sldMk cId="3316105938" sldId="269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27.352" v="600" actId="14100"/>
          <ac:picMkLst>
            <pc:docMk/>
            <pc:sldMk cId="3316105938" sldId="269"/>
            <ac:picMk id="4" creationId="{62872750-E30E-4559-863C-2E5EDC933B14}"/>
          </ac:picMkLst>
        </pc:picChg>
      </pc:sldChg>
      <pc:sldChg chg="addSp delSp modSp add mod">
        <pc:chgData name="Danett Pepito" userId="ddef1e2176689e9a" providerId="LiveId" clId="{53BB49C2-00DF-4AB6-9D9D-351DBF063D16}" dt="2022-02-14T21:59:44.533" v="605" actId="1076"/>
        <pc:sldMkLst>
          <pc:docMk/>
          <pc:sldMk cId="1407199106" sldId="270"/>
        </pc:sldMkLst>
        <pc:spChg chg="mod">
          <ac:chgData name="Danett Pepito" userId="ddef1e2176689e9a" providerId="LiveId" clId="{53BB49C2-00DF-4AB6-9D9D-351DBF063D16}" dt="2022-02-14T21:49:34.724" v="566" actId="20577"/>
          <ac:spMkLst>
            <pc:docMk/>
            <pc:sldMk cId="1407199106" sldId="27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4T21:59:05.794" v="598" actId="1076"/>
          <ac:graphicFrameMkLst>
            <pc:docMk/>
            <pc:sldMk cId="1407199106" sldId="270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58:26.970" v="569" actId="478"/>
          <ac:picMkLst>
            <pc:docMk/>
            <pc:sldMk cId="1407199106" sldId="270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44.533" v="605" actId="1076"/>
          <ac:picMkLst>
            <pc:docMk/>
            <pc:sldMk cId="1407199106" sldId="270"/>
            <ac:picMk id="4" creationId="{9145E8C4-B927-4E25-8F10-2AD1C4598FCC}"/>
          </ac:picMkLst>
        </pc:picChg>
      </pc:sldChg>
      <pc:sldChg chg="addSp delSp modSp add mod replId">
        <pc:chgData name="Danett Pepito" userId="ddef1e2176689e9a" providerId="LiveId" clId="{53BB49C2-00DF-4AB6-9D9D-351DBF063D16}" dt="2022-02-15T20:30:36.130" v="683" actId="20577"/>
        <pc:sldMkLst>
          <pc:docMk/>
          <pc:sldMk cId="1142597644" sldId="271"/>
        </pc:sldMkLst>
        <pc:spChg chg="mod">
          <ac:chgData name="Danett Pepito" userId="ddef1e2176689e9a" providerId="LiveId" clId="{53BB49C2-00DF-4AB6-9D9D-351DBF063D16}" dt="2022-02-14T21:49:38.819" v="568" actId="20577"/>
          <ac:spMkLst>
            <pc:docMk/>
            <pc:sldMk cId="1142597644" sldId="27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30:36.130" v="683" actId="20577"/>
          <ac:graphicFrameMkLst>
            <pc:docMk/>
            <pc:sldMk cId="1142597644" sldId="271"/>
            <ac:graphicFrameMk id="79" creationId="{00000000-0000-0000-0000-000000000000}"/>
          </ac:graphicFrameMkLst>
        </pc:graphicFrameChg>
        <pc:picChg chg="add mod modCrop">
          <ac:chgData name="Danett Pepito" userId="ddef1e2176689e9a" providerId="LiveId" clId="{53BB49C2-00DF-4AB6-9D9D-351DBF063D16}" dt="2022-02-15T20:29:45.285" v="623" actId="1076"/>
          <ac:picMkLst>
            <pc:docMk/>
            <pc:sldMk cId="1142597644" sldId="271"/>
            <ac:picMk id="3" creationId="{D82B78F8-9FB1-426F-B968-4FC96700969D}"/>
          </ac:picMkLst>
        </pc:picChg>
        <pc:picChg chg="del">
          <ac:chgData name="Danett Pepito" userId="ddef1e2176689e9a" providerId="LiveId" clId="{53BB49C2-00DF-4AB6-9D9D-351DBF063D16}" dt="2022-02-15T20:28:28.115" v="606" actId="478"/>
          <ac:picMkLst>
            <pc:docMk/>
            <pc:sldMk cId="1142597644" sldId="271"/>
            <ac:picMk id="4" creationId="{62872750-E30E-4559-863C-2E5EDC933B14}"/>
          </ac:picMkLst>
        </pc:picChg>
        <pc:picChg chg="add mod">
          <ac:chgData name="Danett Pepito" userId="ddef1e2176689e9a" providerId="LiveId" clId="{53BB49C2-00DF-4AB6-9D9D-351DBF063D16}" dt="2022-02-15T20:29:18.986" v="616" actId="1076"/>
          <ac:picMkLst>
            <pc:docMk/>
            <pc:sldMk cId="1142597644" sldId="271"/>
            <ac:picMk id="6" creationId="{66FA179E-266B-410A-BFB2-429EBF123380}"/>
          </ac:picMkLst>
        </pc:picChg>
      </pc:sldChg>
      <pc:sldChg chg="addSp delSp modSp add mod">
        <pc:chgData name="Danett Pepito" userId="ddef1e2176689e9a" providerId="LiveId" clId="{53BB49C2-00DF-4AB6-9D9D-351DBF063D16}" dt="2022-02-15T20:45:45.302" v="794" actId="1076"/>
        <pc:sldMkLst>
          <pc:docMk/>
          <pc:sldMk cId="1464118612" sldId="272"/>
        </pc:sldMkLst>
        <pc:spChg chg="mod">
          <ac:chgData name="Danett Pepito" userId="ddef1e2176689e9a" providerId="LiveId" clId="{53BB49C2-00DF-4AB6-9D9D-351DBF063D16}" dt="2022-02-15T20:31:06.028" v="690" actId="20577"/>
          <ac:spMkLst>
            <pc:docMk/>
            <pc:sldMk cId="1464118612" sldId="27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45:45.302" v="794" actId="1076"/>
          <ac:graphicFrameMkLst>
            <pc:docMk/>
            <pc:sldMk cId="1464118612" sldId="272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5T20:31:07.124" v="691" actId="478"/>
          <ac:picMkLst>
            <pc:docMk/>
            <pc:sldMk cId="1464118612" sldId="272"/>
            <ac:picMk id="3" creationId="{D82B78F8-9FB1-426F-B968-4FC96700969D}"/>
          </ac:picMkLst>
        </pc:picChg>
        <pc:picChg chg="add mod">
          <ac:chgData name="Danett Pepito" userId="ddef1e2176689e9a" providerId="LiveId" clId="{53BB49C2-00DF-4AB6-9D9D-351DBF063D16}" dt="2022-02-15T20:44:13.519" v="703" actId="1076"/>
          <ac:picMkLst>
            <pc:docMk/>
            <pc:sldMk cId="1464118612" sldId="272"/>
            <ac:picMk id="4" creationId="{AA8E0E2E-0322-4920-8979-B8BF174400A5}"/>
          </ac:picMkLst>
        </pc:picChg>
        <pc:picChg chg="del">
          <ac:chgData name="Danett Pepito" userId="ddef1e2176689e9a" providerId="LiveId" clId="{53BB49C2-00DF-4AB6-9D9D-351DBF063D16}" dt="2022-02-15T20:31:08.075" v="692" actId="478"/>
          <ac:picMkLst>
            <pc:docMk/>
            <pc:sldMk cId="1464118612" sldId="272"/>
            <ac:picMk id="6" creationId="{66FA179E-266B-410A-BFB2-429EBF123380}"/>
          </ac:picMkLst>
        </pc:picChg>
        <pc:picChg chg="add mod">
          <ac:chgData name="Danett Pepito" userId="ddef1e2176689e9a" providerId="LiveId" clId="{53BB49C2-00DF-4AB6-9D9D-351DBF063D16}" dt="2022-02-15T20:44:10.077" v="702" actId="1076"/>
          <ac:picMkLst>
            <pc:docMk/>
            <pc:sldMk cId="1464118612" sldId="272"/>
            <ac:picMk id="7" creationId="{6318221A-F649-4AA8-9E2C-1E071E2EC27A}"/>
          </ac:picMkLst>
        </pc:picChg>
      </pc:sldChg>
      <pc:sldChg chg="addSp delSp modSp add mod">
        <pc:chgData name="Danett Pepito" userId="ddef1e2176689e9a" providerId="LiveId" clId="{53BB49C2-00DF-4AB6-9D9D-351DBF063D16}" dt="2022-02-18T01:24:12.899" v="828" actId="20577"/>
        <pc:sldMkLst>
          <pc:docMk/>
          <pc:sldMk cId="1921870498" sldId="273"/>
        </pc:sldMkLst>
        <pc:spChg chg="mod">
          <ac:chgData name="Danett Pepito" userId="ddef1e2176689e9a" providerId="LiveId" clId="{53BB49C2-00DF-4AB6-9D9D-351DBF063D16}" dt="2022-02-18T01:24:12.899" v="828" actId="20577"/>
          <ac:spMkLst>
            <pc:docMk/>
            <pc:sldMk cId="1921870498" sldId="273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18T01:24:03.605" v="812" actId="478"/>
          <ac:picMkLst>
            <pc:docMk/>
            <pc:sldMk cId="1921870498" sldId="273"/>
            <ac:picMk id="3" creationId="{52671A77-10F0-4674-8325-846984ED61E1}"/>
          </ac:picMkLst>
        </pc:picChg>
        <pc:picChg chg="add mod">
          <ac:chgData name="Danett Pepito" userId="ddef1e2176689e9a" providerId="LiveId" clId="{53BB49C2-00DF-4AB6-9D9D-351DBF063D16}" dt="2022-02-18T01:24:09.712" v="816" actId="1076"/>
          <ac:picMkLst>
            <pc:docMk/>
            <pc:sldMk cId="1921870498" sldId="273"/>
            <ac:picMk id="4" creationId="{AA1A87CD-D7F1-4DC1-A46D-AEC8F451155F}"/>
          </ac:picMkLst>
        </pc:picChg>
      </pc:sldChg>
      <pc:sldChg chg="addSp delSp modSp add mod">
        <pc:chgData name="Danett Pepito" userId="ddef1e2176689e9a" providerId="LiveId" clId="{53BB49C2-00DF-4AB6-9D9D-351DBF063D16}" dt="2022-02-20T21:32:21.299" v="1041" actId="1076"/>
        <pc:sldMkLst>
          <pc:docMk/>
          <pc:sldMk cId="520230128" sldId="274"/>
        </pc:sldMkLst>
        <pc:spChg chg="mod">
          <ac:chgData name="Danett Pepito" userId="ddef1e2176689e9a" providerId="LiveId" clId="{53BB49C2-00DF-4AB6-9D9D-351DBF063D16}" dt="2022-02-20T21:31:03.151" v="1034" actId="20577"/>
          <ac:spMkLst>
            <pc:docMk/>
            <pc:sldMk cId="520230128" sldId="274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0T21:30:56.539" v="1031" actId="478"/>
          <ac:picMkLst>
            <pc:docMk/>
            <pc:sldMk cId="520230128" sldId="274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0T21:32:21.299" v="1041" actId="1076"/>
          <ac:picMkLst>
            <pc:docMk/>
            <pc:sldMk cId="520230128" sldId="274"/>
            <ac:picMk id="4" creationId="{05B2A0F6-71C6-468A-AB63-C4D8F57F4168}"/>
          </ac:picMkLst>
        </pc:picChg>
      </pc:sldChg>
      <pc:sldChg chg="addSp delSp modSp add mod replId">
        <pc:chgData name="Danett Pepito" userId="ddef1e2176689e9a" providerId="LiveId" clId="{53BB49C2-00DF-4AB6-9D9D-351DBF063D16}" dt="2022-02-20T21:35:32.624" v="1119" actId="1076"/>
        <pc:sldMkLst>
          <pc:docMk/>
          <pc:sldMk cId="2572955887" sldId="275"/>
        </pc:sldMkLst>
        <pc:spChg chg="mod">
          <ac:chgData name="Danett Pepito" userId="ddef1e2176689e9a" providerId="LiveId" clId="{53BB49C2-00DF-4AB6-9D9D-351DBF063D16}" dt="2022-02-20T21:31:29.470" v="1036" actId="20577"/>
          <ac:spMkLst>
            <pc:docMk/>
            <pc:sldMk cId="2572955887" sldId="27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0T21:35:32.624" v="1119" actId="1076"/>
          <ac:graphicFrameMkLst>
            <pc:docMk/>
            <pc:sldMk cId="2572955887" sldId="275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0T21:35:27.539" v="1118" actId="1076"/>
          <ac:picMkLst>
            <pc:docMk/>
            <pc:sldMk cId="2572955887" sldId="275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35:26.109" v="1117" actId="1076"/>
          <ac:picMkLst>
            <pc:docMk/>
            <pc:sldMk cId="2572955887" sldId="275"/>
            <ac:picMk id="5" creationId="{6D8C850B-EC5C-410B-9F1A-0C859588FE55}"/>
          </ac:picMkLst>
        </pc:picChg>
        <pc:picChg chg="del">
          <ac:chgData name="Danett Pepito" userId="ddef1e2176689e9a" providerId="LiveId" clId="{53BB49C2-00DF-4AB6-9D9D-351DBF063D16}" dt="2022-02-20T21:31:31.340" v="1037" actId="478"/>
          <ac:picMkLst>
            <pc:docMk/>
            <pc:sldMk cId="2572955887" sldId="275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0T21:31:32.350" v="1038" actId="478"/>
          <ac:picMkLst>
            <pc:docMk/>
            <pc:sldMk cId="2572955887" sldId="275"/>
            <ac:picMk id="9" creationId="{949F4C10-7620-4E33-AE2C-8F71C3EA1DD1}"/>
          </ac:picMkLst>
        </pc:picChg>
      </pc:sldChg>
      <pc:sldChg chg="add del">
        <pc:chgData name="Danett Pepito" userId="ddef1e2176689e9a" providerId="LiveId" clId="{53BB49C2-00DF-4AB6-9D9D-351DBF063D16}" dt="2022-02-20T21:49:46.417" v="1121" actId="2890"/>
        <pc:sldMkLst>
          <pc:docMk/>
          <pc:sldMk cId="1343789128" sldId="276"/>
        </pc:sldMkLst>
      </pc:sldChg>
      <pc:sldChg chg="add del">
        <pc:chgData name="Danett Pepito" userId="ddef1e2176689e9a" providerId="LiveId" clId="{53BB49C2-00DF-4AB6-9D9D-351DBF063D16}" dt="2022-02-20T21:49:58.487" v="1123" actId="47"/>
        <pc:sldMkLst>
          <pc:docMk/>
          <pc:sldMk cId="2662612355" sldId="276"/>
        </pc:sldMkLst>
      </pc:sldChg>
      <pc:sldChg chg="addSp delSp modSp add mod replId">
        <pc:chgData name="Danett Pepito" userId="ddef1e2176689e9a" providerId="LiveId" clId="{53BB49C2-00DF-4AB6-9D9D-351DBF063D16}" dt="2022-02-20T21:51:12.086" v="1133" actId="1076"/>
        <pc:sldMkLst>
          <pc:docMk/>
          <pc:sldMk cId="672235735" sldId="277"/>
        </pc:sldMkLst>
        <pc:spChg chg="mod">
          <ac:chgData name="Danett Pepito" userId="ddef1e2176689e9a" providerId="LiveId" clId="{53BB49C2-00DF-4AB6-9D9D-351DBF063D16}" dt="2022-02-20T21:50:05.197" v="1125" actId="20577"/>
          <ac:spMkLst>
            <pc:docMk/>
            <pc:sldMk cId="672235735" sldId="277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0T21:51:12.086" v="1133" actId="1076"/>
          <ac:picMkLst>
            <pc:docMk/>
            <pc:sldMk cId="672235735" sldId="277"/>
            <ac:picMk id="3" creationId="{795705C8-F589-43AD-986C-86EAF6F663BD}"/>
          </ac:picMkLst>
        </pc:picChg>
        <pc:picChg chg="del">
          <ac:chgData name="Danett Pepito" userId="ddef1e2176689e9a" providerId="LiveId" clId="{53BB49C2-00DF-4AB6-9D9D-351DBF063D16}" dt="2022-02-20T21:50:08.717" v="1126" actId="478"/>
          <ac:picMkLst>
            <pc:docMk/>
            <pc:sldMk cId="672235735" sldId="277"/>
            <ac:picMk id="4" creationId="{05B2A0F6-71C6-468A-AB63-C4D8F57F4168}"/>
          </ac:picMkLst>
        </pc:picChg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3562052833" sldId="277"/>
        </pc:sldMkLst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478412875" sldId="278"/>
        </pc:sldMkLst>
      </pc:sldChg>
      <pc:sldChg chg="addSp delSp modSp add mod replId">
        <pc:chgData name="Danett Pepito" userId="ddef1e2176689e9a" providerId="LiveId" clId="{53BB49C2-00DF-4AB6-9D9D-351DBF063D16}" dt="2022-02-20T21:52:31.146" v="1147" actId="1076"/>
        <pc:sldMkLst>
          <pc:docMk/>
          <pc:sldMk cId="4048396644" sldId="278"/>
        </pc:sldMkLst>
        <pc:spChg chg="mod">
          <ac:chgData name="Danett Pepito" userId="ddef1e2176689e9a" providerId="LiveId" clId="{53BB49C2-00DF-4AB6-9D9D-351DBF063D16}" dt="2022-02-20T21:50:16.319" v="1128" actId="20577"/>
          <ac:spMkLst>
            <pc:docMk/>
            <pc:sldMk cId="4048396644" sldId="278"/>
            <ac:spMk id="78" creationId="{00000000-0000-0000-0000-000000000000}"/>
          </ac:spMkLst>
        </pc:spChg>
        <pc:graphicFrameChg chg="mod">
          <ac:chgData name="Danett Pepito" userId="ddef1e2176689e9a" providerId="LiveId" clId="{53BB49C2-00DF-4AB6-9D9D-351DBF063D16}" dt="2022-02-20T21:51:53.367" v="1139" actId="1076"/>
          <ac:graphicFrameMkLst>
            <pc:docMk/>
            <pc:sldMk cId="4048396644" sldId="278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20T21:50:17.257" v="1129" actId="478"/>
          <ac:picMkLst>
            <pc:docMk/>
            <pc:sldMk cId="4048396644" sldId="278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51:57.506" v="1141" actId="1076"/>
          <ac:picMkLst>
            <pc:docMk/>
            <pc:sldMk cId="4048396644" sldId="278"/>
            <ac:picMk id="4" creationId="{16789AFE-6800-4D53-862B-4C2EF8FED310}"/>
          </ac:picMkLst>
        </pc:picChg>
        <pc:picChg chg="del">
          <ac:chgData name="Danett Pepito" userId="ddef1e2176689e9a" providerId="LiveId" clId="{53BB49C2-00DF-4AB6-9D9D-351DBF063D16}" dt="2022-02-20T21:50:18.186" v="1130" actId="478"/>
          <ac:picMkLst>
            <pc:docMk/>
            <pc:sldMk cId="4048396644" sldId="278"/>
            <ac:picMk id="5" creationId="{6D8C850B-EC5C-410B-9F1A-0C859588FE55}"/>
          </ac:picMkLst>
        </pc:picChg>
        <pc:picChg chg="add mod">
          <ac:chgData name="Danett Pepito" userId="ddef1e2176689e9a" providerId="LiveId" clId="{53BB49C2-00DF-4AB6-9D9D-351DBF063D16}" dt="2022-02-20T21:52:31.146" v="1147" actId="1076"/>
          <ac:picMkLst>
            <pc:docMk/>
            <pc:sldMk cId="4048396644" sldId="278"/>
            <ac:picMk id="7" creationId="{08A35C95-F8B9-472C-81FD-E8E0009DB1A5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9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5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551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6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9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85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12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1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64887622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872750-E30E-4559-863C-2E5EDC93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23" y="669885"/>
            <a:ext cx="2853982" cy="28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4829703"/>
              </p:ext>
            </p:extLst>
          </p:nvPr>
        </p:nvGraphicFramePr>
        <p:xfrm>
          <a:off x="427936" y="33827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45E8C4-B927-4E25-8F10-2AD1C459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65" y="600143"/>
            <a:ext cx="3944495" cy="27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4 </a:t>
            </a:r>
            <a:r>
              <a:rPr lang="en" dirty="0"/>
              <a:t>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2128592"/>
              </p:ext>
            </p:extLst>
          </p:nvPr>
        </p:nvGraphicFramePr>
        <p:xfrm>
          <a:off x="311700" y="322687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4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2B78F8-9FB1-426F-B968-4FC967009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4"/>
          <a:stretch/>
        </p:blipFill>
        <p:spPr>
          <a:xfrm>
            <a:off x="995927" y="675586"/>
            <a:ext cx="2491191" cy="248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A179E-266B-410A-BFB2-429EBF12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023" y="1012977"/>
            <a:ext cx="410584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560009"/>
              </p:ext>
            </p:extLst>
          </p:nvPr>
        </p:nvGraphicFramePr>
        <p:xfrm>
          <a:off x="155850" y="3037668"/>
          <a:ext cx="88323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– error messages asks for entry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A8E0E2E-0322-4920-8979-B8BF1744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22" y="669885"/>
            <a:ext cx="2490173" cy="236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8221A-F649-4AA8-9E2C-1E071E2EC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88" y="664882"/>
            <a:ext cx="2642545" cy="23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C387B-D0C2-4744-8A5F-95D2FF7C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328107"/>
            <a:ext cx="7856220" cy="27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28392355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 blank and printed </a:t>
                      </a:r>
                      <a:r>
                        <a:rPr lang="en-NZ" sz="1800"/>
                        <a:t>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9F66CA-C02D-4151-B92A-457220B8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1" y="1017725"/>
            <a:ext cx="4391638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F4C10-7620-4E33-AE2C-8F71C3EA1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74" y="1017725"/>
            <a:ext cx="344846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2A0F6-71C6-468A-AB63-C4D8F57F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0" y="1246646"/>
            <a:ext cx="8420100" cy="30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3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401271"/>
              </p:ext>
            </p:extLst>
          </p:nvPr>
        </p:nvGraphicFramePr>
        <p:xfrm>
          <a:off x="311700" y="336997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BE0AED-6101-477F-8BAB-BC8BA1AC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0" y="1314702"/>
            <a:ext cx="3010320" cy="1047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C850B-EC5C-410B-9F1A-0C859588F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5302"/>
            <a:ext cx="332468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705C8-F589-43AD-986C-86EAF6F6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1289967"/>
            <a:ext cx="7277100" cy="34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05914541"/>
              </p:ext>
            </p:extLst>
          </p:nvPr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6789AFE-6800-4D53-862B-4C2EF8FE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135409" cy="2434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35C95-F8B9-472C-81FD-E8E0009DB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17725"/>
            <a:ext cx="3429222" cy="24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br>
              <a:rPr lang="en"/>
            </a:br>
            <a:br>
              <a:rPr lang="en"/>
            </a:br>
            <a:r>
              <a:rPr lang="en"/>
              <a:t>version 1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" y="2696780"/>
            <a:ext cx="4404175" cy="185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AF3EC-C0A4-4A39-8F8C-214CD89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8" y="2696779"/>
            <a:ext cx="4052312" cy="1851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09796399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9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71A77-10F0-4674-8325-846984ED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" y="1375613"/>
            <a:ext cx="8121112" cy="22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2 Version 2 </a:t>
            </a:r>
            <a:r>
              <a:rPr lang="en" dirty="0"/>
              <a:t>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87CD-D7F1-4DC1-A46D-AEC8F451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0" y="1440179"/>
            <a:ext cx="7975979" cy="27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6824903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BC493D-5C29-46AF-B090-56852580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74" y="638353"/>
            <a:ext cx="2794384" cy="2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1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688</Words>
  <Application>Microsoft Office PowerPoint</Application>
  <PresentationFormat>On-screen Show (16:9)</PresentationFormat>
  <Paragraphs>95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pizza_bot</vt:lpstr>
      <vt:lpstr>Relevant Implications</vt:lpstr>
      <vt:lpstr>Decomposition</vt:lpstr>
      <vt:lpstr>Component 1 (Trello screenshot)  version 1                              version 2</vt:lpstr>
      <vt:lpstr>Component 1 - Test Plan (and screenshot)</vt:lpstr>
      <vt:lpstr>Component 1 version 2 - Test Plan (and screenshot)</vt:lpstr>
      <vt:lpstr>Component 2 (Trello screenshot)</vt:lpstr>
      <vt:lpstr>Component 2 Version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3 Pick up info (Trello screenshot)</vt:lpstr>
      <vt:lpstr>Component 3 v1 - Test Plan (and screenshot)</vt:lpstr>
      <vt:lpstr>Component 3 Pick up info v2 (Trello screenshot)</vt:lpstr>
      <vt:lpstr>Component 3 v2 - Test Plan (and screenshot)</vt:lpstr>
      <vt:lpstr>Component 3 Pick up info v3 (Trello screenshot)</vt:lpstr>
      <vt:lpstr>Component 3 v3 -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2022-02-20T21:52:41Z</dcterms:modified>
</cp:coreProperties>
</file>