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02" r:id="rId43"/>
    <p:sldId id="303" r:id="rId44"/>
    <p:sldId id="304" r:id="rId45"/>
    <p:sldId id="261" r:id="rId46"/>
    <p:sldId id="262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3" dt="2022-03-07T23:11:44.18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9T01:44:35.703" v="2338" actId="14100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addSp delSp modSp add mod">
        <pc:chgData name="Danett Pepito" userId="ddef1e2176689e9a" providerId="LiveId" clId="{53BB49C2-00DF-4AB6-9D9D-351DBF063D16}" dt="2022-03-01T20:51:12.999" v="1436" actId="1076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  <pc:picChg chg="add mod">
          <ac:chgData name="Danett Pepito" userId="ddef1e2176689e9a" providerId="LiveId" clId="{53BB49C2-00DF-4AB6-9D9D-351DBF063D16}" dt="2022-03-01T20:51:12.999" v="1436" actId="1076"/>
          <ac:picMkLst>
            <pc:docMk/>
            <pc:sldMk cId="597073633" sldId="285"/>
            <ac:picMk id="3" creationId="{8CD02DBC-1EC3-43ED-BC6B-CA49AE41A78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  <pc:sldChg chg="add del">
        <pc:chgData name="Danett Pepito" userId="ddef1e2176689e9a" providerId="LiveId" clId="{53BB49C2-00DF-4AB6-9D9D-351DBF063D16}" dt="2022-03-01T20:50:20.119" v="1409" actId="47"/>
        <pc:sldMkLst>
          <pc:docMk/>
          <pc:sldMk cId="447507140" sldId="287"/>
        </pc:sldMkLst>
      </pc:sldChg>
      <pc:sldChg chg="addSp delSp modSp add mod replId">
        <pc:chgData name="Danett Pepito" userId="ddef1e2176689e9a" providerId="LiveId" clId="{53BB49C2-00DF-4AB6-9D9D-351DBF063D16}" dt="2022-03-02T08:21:35.214" v="1461" actId="1076"/>
        <pc:sldMkLst>
          <pc:docMk/>
          <pc:sldMk cId="958280587" sldId="288"/>
        </pc:sldMkLst>
        <pc:spChg chg="mod">
          <ac:chgData name="Danett Pepito" userId="ddef1e2176689e9a" providerId="LiveId" clId="{53BB49C2-00DF-4AB6-9D9D-351DBF063D16}" dt="2022-03-01T20:50:33.549" v="1431" actId="20577"/>
          <ac:spMkLst>
            <pc:docMk/>
            <pc:sldMk cId="958280587" sldId="288"/>
            <ac:spMk id="73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3-02T08:21:31.590" v="1458" actId="478"/>
          <ac:picMkLst>
            <pc:docMk/>
            <pc:sldMk cId="958280587" sldId="288"/>
            <ac:picMk id="3" creationId="{89B2A5FF-F9D0-41AA-B188-A5DE6A862D8D}"/>
          </ac:picMkLst>
        </pc:picChg>
        <pc:picChg chg="add mod">
          <ac:chgData name="Danett Pepito" userId="ddef1e2176689e9a" providerId="LiveId" clId="{53BB49C2-00DF-4AB6-9D9D-351DBF063D16}" dt="2022-03-02T08:21:35.214" v="1461" actId="1076"/>
          <ac:picMkLst>
            <pc:docMk/>
            <pc:sldMk cId="958280587" sldId="288"/>
            <ac:picMk id="4" creationId="{8DFE631F-169D-4ACA-816C-A1A1167060F7}"/>
          </ac:picMkLst>
        </pc:picChg>
      </pc:sldChg>
      <pc:sldChg chg="addSp delSp modSp add mod replId">
        <pc:chgData name="Danett Pepito" userId="ddef1e2176689e9a" providerId="LiveId" clId="{53BB49C2-00DF-4AB6-9D9D-351DBF063D16}" dt="2022-03-02T08:31:37.358" v="1559" actId="1076"/>
        <pc:sldMkLst>
          <pc:docMk/>
          <pc:sldMk cId="3870465551" sldId="289"/>
        </pc:sldMkLst>
        <pc:spChg chg="mod">
          <ac:chgData name="Danett Pepito" userId="ddef1e2176689e9a" providerId="LiveId" clId="{53BB49C2-00DF-4AB6-9D9D-351DBF063D16}" dt="2022-03-02T08:29:45.389" v="1481" actId="20577"/>
          <ac:spMkLst>
            <pc:docMk/>
            <pc:sldMk cId="3870465551" sldId="28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2T08:30:47.572" v="1555" actId="1076"/>
          <ac:graphicFrameMkLst>
            <pc:docMk/>
            <pc:sldMk cId="3870465551" sldId="28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51:18.439" v="1438" actId="478"/>
          <ac:picMkLst>
            <pc:docMk/>
            <pc:sldMk cId="3870465551" sldId="289"/>
            <ac:picMk id="3" creationId="{D088232B-DFBC-435E-858F-CB6FBD7CAD6F}"/>
          </ac:picMkLst>
        </pc:picChg>
        <pc:picChg chg="add mod">
          <ac:chgData name="Danett Pepito" userId="ddef1e2176689e9a" providerId="LiveId" clId="{53BB49C2-00DF-4AB6-9D9D-351DBF063D16}" dt="2022-03-02T08:31:35.386" v="1558" actId="1076"/>
          <ac:picMkLst>
            <pc:docMk/>
            <pc:sldMk cId="3870465551" sldId="289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2T08:31:37.358" v="1559" actId="1076"/>
          <ac:picMkLst>
            <pc:docMk/>
            <pc:sldMk cId="3870465551" sldId="289"/>
            <ac:picMk id="5" creationId="{D3864A86-5F6D-42D2-8BB5-B750C3887909}"/>
          </ac:picMkLst>
        </pc:picChg>
        <pc:picChg chg="del">
          <ac:chgData name="Danett Pepito" userId="ddef1e2176689e9a" providerId="LiveId" clId="{53BB49C2-00DF-4AB6-9D9D-351DBF063D16}" dt="2022-03-01T20:51:17.519" v="1437" actId="478"/>
          <ac:picMkLst>
            <pc:docMk/>
            <pc:sldMk cId="3870465551" sldId="289"/>
            <ac:picMk id="6" creationId="{38648B43-C8D9-46A0-8904-CD24F850A19C}"/>
          </ac:picMkLst>
        </pc:picChg>
      </pc:sldChg>
      <pc:sldChg chg="addSp delSp modSp add mod">
        <pc:chgData name="Danett Pepito" userId="ddef1e2176689e9a" providerId="LiveId" clId="{53BB49C2-00DF-4AB6-9D9D-351DBF063D16}" dt="2022-03-04T01:25:36.786" v="1566" actId="1076"/>
        <pc:sldMkLst>
          <pc:docMk/>
          <pc:sldMk cId="1406421830" sldId="290"/>
        </pc:sldMkLst>
        <pc:spChg chg="mod">
          <ac:chgData name="Danett Pepito" userId="ddef1e2176689e9a" providerId="LiveId" clId="{53BB49C2-00DF-4AB6-9D9D-351DBF063D16}" dt="2022-03-04T01:25:28.791" v="1562" actId="20577"/>
          <ac:spMkLst>
            <pc:docMk/>
            <pc:sldMk cId="1406421830" sldId="290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25:36.786" v="1566" actId="1076"/>
          <ac:picMkLst>
            <pc:docMk/>
            <pc:sldMk cId="1406421830" sldId="290"/>
            <ac:picMk id="3" creationId="{C037B67D-2166-4ACF-AD4D-66DE10DB6537}"/>
          </ac:picMkLst>
        </pc:picChg>
        <pc:picChg chg="del">
          <ac:chgData name="Danett Pepito" userId="ddef1e2176689e9a" providerId="LiveId" clId="{53BB49C2-00DF-4AB6-9D9D-351DBF063D16}" dt="2022-03-04T01:25:30.026" v="1563" actId="478"/>
          <ac:picMkLst>
            <pc:docMk/>
            <pc:sldMk cId="1406421830" sldId="290"/>
            <ac:picMk id="4" creationId="{8DFE631F-169D-4ACA-816C-A1A1167060F7}"/>
          </ac:picMkLst>
        </pc:picChg>
      </pc:sldChg>
      <pc:sldChg chg="addSp delSp modSp add del mod">
        <pc:chgData name="Danett Pepito" userId="ddef1e2176689e9a" providerId="LiveId" clId="{53BB49C2-00DF-4AB6-9D9D-351DBF063D16}" dt="2022-03-02T08:29:23.559" v="1468" actId="47"/>
        <pc:sldMkLst>
          <pc:docMk/>
          <pc:sldMk cId="3348665066" sldId="290"/>
        </pc:sldMkLst>
        <pc:spChg chg="mod">
          <ac:chgData name="Danett Pepito" userId="ddef1e2176689e9a" providerId="LiveId" clId="{53BB49C2-00DF-4AB6-9D9D-351DBF063D16}" dt="2022-03-01T20:53:14.499" v="1456" actId="20577"/>
          <ac:spMkLst>
            <pc:docMk/>
            <pc:sldMk cId="3348665066" sldId="290"/>
            <ac:spMk id="73" creationId="{00000000-0000-0000-0000-000000000000}"/>
          </ac:spMkLst>
        </pc:spChg>
        <pc:picChg chg="add del">
          <ac:chgData name="Danett Pepito" userId="ddef1e2176689e9a" providerId="LiveId" clId="{53BB49C2-00DF-4AB6-9D9D-351DBF063D16}" dt="2022-03-02T08:29:02.049" v="1463" actId="478"/>
          <ac:picMkLst>
            <pc:docMk/>
            <pc:sldMk cId="3348665066" sldId="290"/>
            <ac:picMk id="3" creationId="{77696CD4-7541-443D-8B15-21792C4AA096}"/>
          </ac:picMkLst>
        </pc:picChg>
        <pc:picChg chg="del">
          <ac:chgData name="Danett Pepito" userId="ddef1e2176689e9a" providerId="LiveId" clId="{53BB49C2-00DF-4AB6-9D9D-351DBF063D16}" dt="2022-03-01T20:53:17.179" v="1457" actId="478"/>
          <ac:picMkLst>
            <pc:docMk/>
            <pc:sldMk cId="3348665066" sldId="290"/>
            <ac:picMk id="3" creationId="{89B2A5FF-F9D0-41AA-B188-A5DE6A862D8D}"/>
          </ac:picMkLst>
        </pc:picChg>
      </pc:sldChg>
      <pc:sldChg chg="addSp delSp modSp add mod replId">
        <pc:chgData name="Danett Pepito" userId="ddef1e2176689e9a" providerId="LiveId" clId="{53BB49C2-00DF-4AB6-9D9D-351DBF063D16}" dt="2022-03-04T01:28:54.427" v="1676" actId="20577"/>
        <pc:sldMkLst>
          <pc:docMk/>
          <pc:sldMk cId="1124617019" sldId="291"/>
        </pc:sldMkLst>
        <pc:spChg chg="mod">
          <ac:chgData name="Danett Pepito" userId="ddef1e2176689e9a" providerId="LiveId" clId="{53BB49C2-00DF-4AB6-9D9D-351DBF063D16}" dt="2022-03-04T01:28:54.427" v="1676" actId="20577"/>
          <ac:spMkLst>
            <pc:docMk/>
            <pc:sldMk cId="1124617019" sldId="29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4T01:28:33.756" v="1668" actId="1076"/>
          <ac:graphicFrameMkLst>
            <pc:docMk/>
            <pc:sldMk cId="1124617019" sldId="291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25:38.629" v="1567" actId="478"/>
          <ac:picMkLst>
            <pc:docMk/>
            <pc:sldMk cId="1124617019" sldId="291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4T01:26:14.726" v="1577" actId="14100"/>
          <ac:picMkLst>
            <pc:docMk/>
            <pc:sldMk cId="1124617019" sldId="291"/>
            <ac:picMk id="4" creationId="{8959F50F-6641-4B3C-B7A0-83D3B9ED58F5}"/>
          </ac:picMkLst>
        </pc:picChg>
        <pc:picChg chg="del">
          <ac:chgData name="Danett Pepito" userId="ddef1e2176689e9a" providerId="LiveId" clId="{53BB49C2-00DF-4AB6-9D9D-351DBF063D16}" dt="2022-03-04T01:25:39.581" v="1568" actId="478"/>
          <ac:picMkLst>
            <pc:docMk/>
            <pc:sldMk cId="1124617019" sldId="291"/>
            <ac:picMk id="5" creationId="{D3864A86-5F6D-42D2-8BB5-B750C3887909}"/>
          </ac:picMkLst>
        </pc:picChg>
        <pc:picChg chg="add mod">
          <ac:chgData name="Danett Pepito" userId="ddef1e2176689e9a" providerId="LiveId" clId="{53BB49C2-00DF-4AB6-9D9D-351DBF063D16}" dt="2022-03-04T01:26:16.298" v="1578" actId="1076"/>
          <ac:picMkLst>
            <pc:docMk/>
            <pc:sldMk cId="1124617019" sldId="291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40:48.534" v="1733" actId="1076"/>
        <pc:sldMkLst>
          <pc:docMk/>
          <pc:sldMk cId="3848710726" sldId="292"/>
        </pc:sldMkLst>
        <pc:spChg chg="mod">
          <ac:chgData name="Danett Pepito" userId="ddef1e2176689e9a" providerId="LiveId" clId="{53BB49C2-00DF-4AB6-9D9D-351DBF063D16}" dt="2022-03-04T01:28:57.433" v="1678" actId="20577"/>
          <ac:spMkLst>
            <pc:docMk/>
            <pc:sldMk cId="3848710726" sldId="292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3-04T01:28:45.626" v="1670" actId="478"/>
          <ac:picMkLst>
            <pc:docMk/>
            <pc:sldMk cId="3848710726" sldId="292"/>
            <ac:picMk id="3" creationId="{C037B67D-2166-4ACF-AD4D-66DE10DB6537}"/>
          </ac:picMkLst>
        </pc:picChg>
        <pc:picChg chg="add del mod">
          <ac:chgData name="Danett Pepito" userId="ddef1e2176689e9a" providerId="LiveId" clId="{53BB49C2-00DF-4AB6-9D9D-351DBF063D16}" dt="2022-03-04T01:38:07.774" v="1681" actId="478"/>
          <ac:picMkLst>
            <pc:docMk/>
            <pc:sldMk cId="3848710726" sldId="292"/>
            <ac:picMk id="4" creationId="{B79783F8-B11E-462D-9AC9-B5276EAA0AC9}"/>
          </ac:picMkLst>
        </pc:picChg>
        <pc:picChg chg="add mod modCrop">
          <ac:chgData name="Danett Pepito" userId="ddef1e2176689e9a" providerId="LiveId" clId="{53BB49C2-00DF-4AB6-9D9D-351DBF063D16}" dt="2022-03-04T01:40:48.534" v="1733" actId="1076"/>
          <ac:picMkLst>
            <pc:docMk/>
            <pc:sldMk cId="3848710726" sldId="292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4T01:39:21.760" v="1723" actId="20577"/>
        <pc:sldMkLst>
          <pc:docMk/>
          <pc:sldMk cId="3444984008" sldId="293"/>
        </pc:sldMkLst>
        <pc:spChg chg="mod">
          <ac:chgData name="Danett Pepito" userId="ddef1e2176689e9a" providerId="LiveId" clId="{53BB49C2-00DF-4AB6-9D9D-351DBF063D16}" dt="2022-03-04T01:39:21.760" v="1723" actId="20577"/>
          <ac:spMkLst>
            <pc:docMk/>
            <pc:sldMk cId="3444984008" sldId="293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39:05.485" v="1692" actId="1076"/>
          <ac:picMkLst>
            <pc:docMk/>
            <pc:sldMk cId="3444984008" sldId="293"/>
            <ac:picMk id="3" creationId="{2F2F9A82-9041-442E-85B2-61CA47F49C5D}"/>
          </ac:picMkLst>
        </pc:picChg>
        <pc:picChg chg="del">
          <ac:chgData name="Danett Pepito" userId="ddef1e2176689e9a" providerId="LiveId" clId="{53BB49C2-00DF-4AB6-9D9D-351DBF063D16}" dt="2022-03-04T01:28:47.198" v="1671" actId="478"/>
          <ac:picMkLst>
            <pc:docMk/>
            <pc:sldMk cId="3444984008" sldId="293"/>
            <ac:picMk id="4" creationId="{8959F50F-6641-4B3C-B7A0-83D3B9ED58F5}"/>
          </ac:picMkLst>
        </pc:picChg>
        <pc:picChg chg="add mod">
          <ac:chgData name="Danett Pepito" userId="ddef1e2176689e9a" providerId="LiveId" clId="{53BB49C2-00DF-4AB6-9D9D-351DBF063D16}" dt="2022-03-04T01:39:07.826" v="1693" actId="1076"/>
          <ac:picMkLst>
            <pc:docMk/>
            <pc:sldMk cId="3444984008" sldId="293"/>
            <ac:picMk id="6" creationId="{93C06565-7896-4D37-ACE1-66E718270569}"/>
          </ac:picMkLst>
        </pc:picChg>
        <pc:picChg chg="del">
          <ac:chgData name="Danett Pepito" userId="ddef1e2176689e9a" providerId="LiveId" clId="{53BB49C2-00DF-4AB6-9D9D-351DBF063D16}" dt="2022-03-04T01:28:48.501" v="1672" actId="478"/>
          <ac:picMkLst>
            <pc:docMk/>
            <pc:sldMk cId="3444984008" sldId="293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56:21.006" v="1776" actId="1076"/>
        <pc:sldMkLst>
          <pc:docMk/>
          <pc:sldMk cId="1976478525" sldId="294"/>
        </pc:sldMkLst>
        <pc:spChg chg="mod">
          <ac:chgData name="Danett Pepito" userId="ddef1e2176689e9a" providerId="LiveId" clId="{53BB49C2-00DF-4AB6-9D9D-351DBF063D16}" dt="2022-03-04T01:56:15.445" v="1773" actId="20577"/>
          <ac:spMkLst>
            <pc:docMk/>
            <pc:sldMk cId="1976478525" sldId="294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56:21.006" v="1776" actId="1076"/>
          <ac:picMkLst>
            <pc:docMk/>
            <pc:sldMk cId="1976478525" sldId="294"/>
            <ac:picMk id="3" creationId="{C2A4F427-BA10-457A-B732-5C6058BACD49}"/>
          </ac:picMkLst>
        </pc:picChg>
        <pc:picChg chg="del">
          <ac:chgData name="Danett Pepito" userId="ddef1e2176689e9a" providerId="LiveId" clId="{53BB49C2-00DF-4AB6-9D9D-351DBF063D16}" dt="2022-03-04T01:55:45.113" v="1735" actId="478"/>
          <ac:picMkLst>
            <pc:docMk/>
            <pc:sldMk cId="1976478525" sldId="294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6T01:46:15.783" v="1912" actId="1076"/>
        <pc:sldMkLst>
          <pc:docMk/>
          <pc:sldMk cId="4279234847" sldId="295"/>
        </pc:sldMkLst>
        <pc:spChg chg="mod">
          <ac:chgData name="Danett Pepito" userId="ddef1e2176689e9a" providerId="LiveId" clId="{53BB49C2-00DF-4AB6-9D9D-351DBF063D16}" dt="2022-03-04T01:56:35.896" v="1786" actId="20577"/>
          <ac:spMkLst>
            <pc:docMk/>
            <pc:sldMk cId="4279234847" sldId="295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6T01:46:08.509" v="1908" actId="20577"/>
          <ac:graphicFrameMkLst>
            <pc:docMk/>
            <pc:sldMk cId="4279234847" sldId="29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3" creationId="{2F2F9A82-9041-442E-85B2-61CA47F49C5D}"/>
          </ac:picMkLst>
        </pc:picChg>
        <pc:picChg chg="add mod">
          <ac:chgData name="Danett Pepito" userId="ddef1e2176689e9a" providerId="LiveId" clId="{53BB49C2-00DF-4AB6-9D9D-351DBF063D16}" dt="2022-03-06T01:45:35.948" v="1898" actId="1076"/>
          <ac:picMkLst>
            <pc:docMk/>
            <pc:sldMk cId="4279234847" sldId="295"/>
            <ac:picMk id="3" creationId="{B46A7241-FFB4-495A-82DD-1E0440344F29}"/>
          </ac:picMkLst>
        </pc:picChg>
        <pc:picChg chg="add mod">
          <ac:chgData name="Danett Pepito" userId="ddef1e2176689e9a" providerId="LiveId" clId="{53BB49C2-00DF-4AB6-9D9D-351DBF063D16}" dt="2022-03-06T01:46:06.148" v="1906" actId="1076"/>
          <ac:picMkLst>
            <pc:docMk/>
            <pc:sldMk cId="4279234847" sldId="295"/>
            <ac:picMk id="5" creationId="{C615D503-53B7-48CF-81C5-C959A4FFE7B6}"/>
          </ac:picMkLst>
        </pc:pic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6" creationId="{93C06565-7896-4D37-ACE1-66E718270569}"/>
          </ac:picMkLst>
        </pc:picChg>
        <pc:picChg chg="add del mod">
          <ac:chgData name="Danett Pepito" userId="ddef1e2176689e9a" providerId="LiveId" clId="{53BB49C2-00DF-4AB6-9D9D-351DBF063D16}" dt="2022-03-06T01:45:55.820" v="1902" actId="478"/>
          <ac:picMkLst>
            <pc:docMk/>
            <pc:sldMk cId="4279234847" sldId="295"/>
            <ac:picMk id="7" creationId="{A0E95F6F-2D99-46D2-B10E-04DA3E7D3CF2}"/>
          </ac:picMkLst>
        </pc:picChg>
        <pc:picChg chg="add mod">
          <ac:chgData name="Danett Pepito" userId="ddef1e2176689e9a" providerId="LiveId" clId="{53BB49C2-00DF-4AB6-9D9D-351DBF063D16}" dt="2022-03-06T01:46:15.783" v="1912" actId="1076"/>
          <ac:picMkLst>
            <pc:docMk/>
            <pc:sldMk cId="4279234847" sldId="295"/>
            <ac:picMk id="9" creationId="{04344325-43DF-451B-AE09-E74B46D25321}"/>
          </ac:picMkLst>
        </pc:picChg>
      </pc:sldChg>
      <pc:sldChg chg="addSp delSp modSp add mod">
        <pc:chgData name="Danett Pepito" userId="ddef1e2176689e9a" providerId="LiveId" clId="{53BB49C2-00DF-4AB6-9D9D-351DBF063D16}" dt="2022-03-07T22:41:12.802" v="1936" actId="478"/>
        <pc:sldMkLst>
          <pc:docMk/>
          <pc:sldMk cId="35525833" sldId="296"/>
        </pc:sldMkLst>
        <pc:spChg chg="mod">
          <ac:chgData name="Danett Pepito" userId="ddef1e2176689e9a" providerId="LiveId" clId="{53BB49C2-00DF-4AB6-9D9D-351DBF063D16}" dt="2022-03-07T22:40:03.821" v="1925" actId="20577"/>
          <ac:spMkLst>
            <pc:docMk/>
            <pc:sldMk cId="35525833" sldId="296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3-07T22:38:04.709" v="1914" actId="478"/>
          <ac:picMkLst>
            <pc:docMk/>
            <pc:sldMk cId="35525833" sldId="296"/>
            <ac:picMk id="3" creationId="{C2A4F427-BA10-457A-B732-5C6058BACD49}"/>
          </ac:picMkLst>
        </pc:picChg>
        <pc:picChg chg="add del mod">
          <ac:chgData name="Danett Pepito" userId="ddef1e2176689e9a" providerId="LiveId" clId="{53BB49C2-00DF-4AB6-9D9D-351DBF063D16}" dt="2022-03-07T22:41:12.802" v="1936" actId="478"/>
          <ac:picMkLst>
            <pc:docMk/>
            <pc:sldMk cId="35525833" sldId="296"/>
            <ac:picMk id="4" creationId="{D47DB1C1-0850-4B03-B116-6CEABD508F2E}"/>
          </ac:picMkLst>
        </pc:picChg>
      </pc:sldChg>
      <pc:sldChg chg="delSp modSp add del mod replId">
        <pc:chgData name="Danett Pepito" userId="ddef1e2176689e9a" providerId="LiveId" clId="{53BB49C2-00DF-4AB6-9D9D-351DBF063D16}" dt="2022-03-07T22:40:10.480" v="1928" actId="478"/>
        <pc:sldMkLst>
          <pc:docMk/>
          <pc:sldMk cId="2906120932" sldId="297"/>
        </pc:sldMkLst>
        <pc:spChg chg="mod">
          <ac:chgData name="Danett Pepito" userId="ddef1e2176689e9a" providerId="LiveId" clId="{53BB49C2-00DF-4AB6-9D9D-351DBF063D16}" dt="2022-03-07T22:40:07.549" v="1927" actId="20577"/>
          <ac:spMkLst>
            <pc:docMk/>
            <pc:sldMk cId="2906120932" sldId="297"/>
            <ac:spMk id="78" creationId="{00000000-0000-0000-0000-000000000000}"/>
          </ac:spMkLst>
        </pc:spChg>
        <pc:picChg chg="del">
          <ac:chgData name="Danett Pepito" userId="ddef1e2176689e9a" providerId="LiveId" clId="{53BB49C2-00DF-4AB6-9D9D-351DBF063D16}" dt="2022-03-07T22:38:08.288" v="1917" actId="478"/>
          <ac:picMkLst>
            <pc:docMk/>
            <pc:sldMk cId="2906120932" sldId="297"/>
            <ac:picMk id="3" creationId="{B46A7241-FFB4-495A-82DD-1E0440344F29}"/>
          </ac:picMkLst>
        </pc:picChg>
        <pc:picChg chg="del">
          <ac:chgData name="Danett Pepito" userId="ddef1e2176689e9a" providerId="LiveId" clId="{53BB49C2-00DF-4AB6-9D9D-351DBF063D16}" dt="2022-03-07T22:38:09.349" v="1918" actId="478"/>
          <ac:picMkLst>
            <pc:docMk/>
            <pc:sldMk cId="2906120932" sldId="297"/>
            <ac:picMk id="5" creationId="{C615D503-53B7-48CF-81C5-C959A4FFE7B6}"/>
          </ac:picMkLst>
        </pc:picChg>
        <pc:picChg chg="del">
          <ac:chgData name="Danett Pepito" userId="ddef1e2176689e9a" providerId="LiveId" clId="{53BB49C2-00DF-4AB6-9D9D-351DBF063D16}" dt="2022-03-07T22:40:10.480" v="1928" actId="478"/>
          <ac:picMkLst>
            <pc:docMk/>
            <pc:sldMk cId="2906120932" sldId="297"/>
            <ac:picMk id="9" creationId="{04344325-43DF-451B-AE09-E74B46D25321}"/>
          </ac:picMkLst>
        </pc:picChg>
      </pc:sldChg>
      <pc:sldChg chg="addSp modSp add mod">
        <pc:chgData name="Danett Pepito" userId="ddef1e2176689e9a" providerId="LiveId" clId="{53BB49C2-00DF-4AB6-9D9D-351DBF063D16}" dt="2022-03-07T22:41:16.212" v="1938" actId="1076"/>
        <pc:sldMkLst>
          <pc:docMk/>
          <pc:sldMk cId="2931849585" sldId="298"/>
        </pc:sldMkLst>
        <pc:spChg chg="mod">
          <ac:chgData name="Danett Pepito" userId="ddef1e2176689e9a" providerId="LiveId" clId="{53BB49C2-00DF-4AB6-9D9D-351DBF063D16}" dt="2022-03-07T22:40:13.566" v="1930" actId="20577"/>
          <ac:spMkLst>
            <pc:docMk/>
            <pc:sldMk cId="2931849585" sldId="29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7T22:41:16.212" v="1938" actId="1076"/>
          <ac:picMkLst>
            <pc:docMk/>
            <pc:sldMk cId="2931849585" sldId="298"/>
            <ac:picMk id="3" creationId="{99043D0B-EBA6-41A0-A1BA-2F7F26166CAE}"/>
          </ac:picMkLst>
        </pc:picChg>
      </pc:sldChg>
      <pc:sldChg chg="addSp delSp modSp add mod replId">
        <pc:chgData name="Danett Pepito" userId="ddef1e2176689e9a" providerId="LiveId" clId="{53BB49C2-00DF-4AB6-9D9D-351DBF063D16}" dt="2022-03-07T23:12:20.829" v="2249" actId="1076"/>
        <pc:sldMkLst>
          <pc:docMk/>
          <pc:sldMk cId="1200876533" sldId="299"/>
        </pc:sldMkLst>
        <pc:spChg chg="mod">
          <ac:chgData name="Danett Pepito" userId="ddef1e2176689e9a" providerId="LiveId" clId="{53BB49C2-00DF-4AB6-9D9D-351DBF063D16}" dt="2022-03-07T22:40:16.431" v="1932" actId="20577"/>
          <ac:spMkLst>
            <pc:docMk/>
            <pc:sldMk cId="1200876533" sldId="29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7T23:12:20.829" v="2249" actId="1076"/>
          <ac:graphicFrameMkLst>
            <pc:docMk/>
            <pc:sldMk cId="1200876533" sldId="299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3-07T23:09:28.320" v="2076" actId="1076"/>
          <ac:picMkLst>
            <pc:docMk/>
            <pc:sldMk cId="1200876533" sldId="299"/>
            <ac:picMk id="3" creationId="{A32BC27C-5607-4A6C-9894-334C28A8D0CC}"/>
          </ac:picMkLst>
        </pc:picChg>
        <pc:picChg chg="add del mod">
          <ac:chgData name="Danett Pepito" userId="ddef1e2176689e9a" providerId="LiveId" clId="{53BB49C2-00DF-4AB6-9D9D-351DBF063D16}" dt="2022-03-07T23:09:01.958" v="2073" actId="478"/>
          <ac:picMkLst>
            <pc:docMk/>
            <pc:sldMk cId="1200876533" sldId="299"/>
            <ac:picMk id="5" creationId="{54A13BB5-DB02-488B-A15A-8F0CE1A6D729}"/>
          </ac:picMkLst>
        </pc:picChg>
        <pc:picChg chg="add del mod">
          <ac:chgData name="Danett Pepito" userId="ddef1e2176689e9a" providerId="LiveId" clId="{53BB49C2-00DF-4AB6-9D9D-351DBF063D16}" dt="2022-03-07T23:10:43.035" v="2097" actId="478"/>
          <ac:picMkLst>
            <pc:docMk/>
            <pc:sldMk cId="1200876533" sldId="299"/>
            <ac:picMk id="7" creationId="{E822E670-E9E1-42DF-B222-4D5AB6A90045}"/>
          </ac:picMkLst>
        </pc:picChg>
        <pc:picChg chg="del">
          <ac:chgData name="Danett Pepito" userId="ddef1e2176689e9a" providerId="LiveId" clId="{53BB49C2-00DF-4AB6-9D9D-351DBF063D16}" dt="2022-03-07T22:40:18" v="1933" actId="478"/>
          <ac:picMkLst>
            <pc:docMk/>
            <pc:sldMk cId="1200876533" sldId="299"/>
            <ac:picMk id="9" creationId="{04344325-43DF-451B-AE09-E74B46D25321}"/>
          </ac:picMkLst>
        </pc:picChg>
        <pc:picChg chg="add mod">
          <ac:chgData name="Danett Pepito" userId="ddef1e2176689e9a" providerId="LiveId" clId="{53BB49C2-00DF-4AB6-9D9D-351DBF063D16}" dt="2022-03-07T23:10:49.879" v="2101" actId="1076"/>
          <ac:picMkLst>
            <pc:docMk/>
            <pc:sldMk cId="1200876533" sldId="299"/>
            <ac:picMk id="9" creationId="{A3355BBD-AA9C-4412-990F-0BF75020069C}"/>
          </ac:picMkLst>
        </pc:picChg>
      </pc:sldChg>
      <pc:sldChg chg="addSp delSp modSp add mod ord">
        <pc:chgData name="Danett Pepito" userId="ddef1e2176689e9a" providerId="LiveId" clId="{53BB49C2-00DF-4AB6-9D9D-351DBF063D16}" dt="2022-03-09T01:37:40.446" v="2326" actId="1076"/>
        <pc:sldMkLst>
          <pc:docMk/>
          <pc:sldMk cId="533899205" sldId="300"/>
        </pc:sldMkLst>
        <pc:picChg chg="del">
          <ac:chgData name="Danett Pepito" userId="ddef1e2176689e9a" providerId="LiveId" clId="{53BB49C2-00DF-4AB6-9D9D-351DBF063D16}" dt="2022-03-09T01:31:53.572" v="2251" actId="478"/>
          <ac:picMkLst>
            <pc:docMk/>
            <pc:sldMk cId="533899205" sldId="300"/>
            <ac:picMk id="3" creationId="{99043D0B-EBA6-41A0-A1BA-2F7F26166CAE}"/>
          </ac:picMkLst>
        </pc:picChg>
        <pc:picChg chg="add mod">
          <ac:chgData name="Danett Pepito" userId="ddef1e2176689e9a" providerId="LiveId" clId="{53BB49C2-00DF-4AB6-9D9D-351DBF063D16}" dt="2022-03-09T01:37:40.446" v="2326" actId="1076"/>
          <ac:picMkLst>
            <pc:docMk/>
            <pc:sldMk cId="533899205" sldId="300"/>
            <ac:picMk id="4" creationId="{444BC511-9C83-44A6-92D3-1C4447692345}"/>
          </ac:picMkLst>
        </pc:picChg>
      </pc:sldChg>
      <pc:sldChg chg="delSp add mod replId">
        <pc:chgData name="Danett Pepito" userId="ddef1e2176689e9a" providerId="LiveId" clId="{53BB49C2-00DF-4AB6-9D9D-351DBF063D16}" dt="2022-03-09T01:31:58.296" v="2253" actId="478"/>
        <pc:sldMkLst>
          <pc:docMk/>
          <pc:sldMk cId="3149223107" sldId="301"/>
        </pc:sldMkLst>
        <pc:picChg chg="del">
          <ac:chgData name="Danett Pepito" userId="ddef1e2176689e9a" providerId="LiveId" clId="{53BB49C2-00DF-4AB6-9D9D-351DBF063D16}" dt="2022-03-09T01:31:57.344" v="2252" actId="478"/>
          <ac:picMkLst>
            <pc:docMk/>
            <pc:sldMk cId="3149223107" sldId="301"/>
            <ac:picMk id="3" creationId="{A32BC27C-5607-4A6C-9894-334C28A8D0CC}"/>
          </ac:picMkLst>
        </pc:picChg>
        <pc:picChg chg="del">
          <ac:chgData name="Danett Pepito" userId="ddef1e2176689e9a" providerId="LiveId" clId="{53BB49C2-00DF-4AB6-9D9D-351DBF063D16}" dt="2022-03-09T01:31:58.296" v="2253" actId="478"/>
          <ac:picMkLst>
            <pc:docMk/>
            <pc:sldMk cId="3149223107" sldId="301"/>
            <ac:picMk id="9" creationId="{A3355BBD-AA9C-4412-990F-0BF75020069C}"/>
          </ac:picMkLst>
        </pc:picChg>
      </pc:sldChg>
      <pc:sldChg chg="addSp modSp add mod">
        <pc:chgData name="Danett Pepito" userId="ddef1e2176689e9a" providerId="LiveId" clId="{53BB49C2-00DF-4AB6-9D9D-351DBF063D16}" dt="2022-03-09T01:35:31.456" v="2319" actId="1076"/>
        <pc:sldMkLst>
          <pc:docMk/>
          <pc:sldMk cId="3752834461" sldId="302"/>
        </pc:sldMkLst>
        <pc:spChg chg="mod">
          <ac:chgData name="Danett Pepito" userId="ddef1e2176689e9a" providerId="LiveId" clId="{53BB49C2-00DF-4AB6-9D9D-351DBF063D16}" dt="2022-03-09T01:33:47.442" v="2258" actId="20577"/>
          <ac:spMkLst>
            <pc:docMk/>
            <pc:sldMk cId="3752834461" sldId="30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9T01:35:31.456" v="2319" actId="1076"/>
          <ac:graphicFrameMkLst>
            <pc:docMk/>
            <pc:sldMk cId="3752834461" sldId="30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3-09T01:34:33.582" v="2263" actId="1076"/>
          <ac:picMkLst>
            <pc:docMk/>
            <pc:sldMk cId="3752834461" sldId="302"/>
            <ac:picMk id="3" creationId="{B7A55239-EFA8-4175-99E9-D020E51D99B1}"/>
          </ac:picMkLst>
        </pc:picChg>
        <pc:picChg chg="add mod">
          <ac:chgData name="Danett Pepito" userId="ddef1e2176689e9a" providerId="LiveId" clId="{53BB49C2-00DF-4AB6-9D9D-351DBF063D16}" dt="2022-03-09T01:34:40.701" v="2266" actId="1076"/>
          <ac:picMkLst>
            <pc:docMk/>
            <pc:sldMk cId="3752834461" sldId="302"/>
            <ac:picMk id="5" creationId="{8C2EB4CB-6352-407F-AC83-AC279BA4EAE2}"/>
          </ac:picMkLst>
        </pc:picChg>
      </pc:sldChg>
      <pc:sldChg chg="addSp delSp modSp add mod">
        <pc:chgData name="Danett Pepito" userId="ddef1e2176689e9a" providerId="LiveId" clId="{53BB49C2-00DF-4AB6-9D9D-351DBF063D16}" dt="2022-03-09T01:38:30.809" v="2333" actId="1076"/>
        <pc:sldMkLst>
          <pc:docMk/>
          <pc:sldMk cId="1157835744" sldId="303"/>
        </pc:sldMkLst>
        <pc:picChg chg="add mod">
          <ac:chgData name="Danett Pepito" userId="ddef1e2176689e9a" providerId="LiveId" clId="{53BB49C2-00DF-4AB6-9D9D-351DBF063D16}" dt="2022-03-09T01:38:30.809" v="2333" actId="1076"/>
          <ac:picMkLst>
            <pc:docMk/>
            <pc:sldMk cId="1157835744" sldId="303"/>
            <ac:picMk id="3" creationId="{174B531D-4322-49EB-B8A0-88E9D5ECE841}"/>
          </ac:picMkLst>
        </pc:picChg>
        <pc:picChg chg="del">
          <ac:chgData name="Danett Pepito" userId="ddef1e2176689e9a" providerId="LiveId" clId="{53BB49C2-00DF-4AB6-9D9D-351DBF063D16}" dt="2022-03-09T01:37:54.008" v="2328" actId="478"/>
          <ac:picMkLst>
            <pc:docMk/>
            <pc:sldMk cId="1157835744" sldId="303"/>
            <ac:picMk id="4" creationId="{444BC511-9C83-44A6-92D3-1C4447692345}"/>
          </ac:picMkLst>
        </pc:picChg>
      </pc:sldChg>
      <pc:sldChg chg="addSp delSp modSp add mod replId">
        <pc:chgData name="Danett Pepito" userId="ddef1e2176689e9a" providerId="LiveId" clId="{53BB49C2-00DF-4AB6-9D9D-351DBF063D16}" dt="2022-03-09T01:44:35.703" v="2338" actId="14100"/>
        <pc:sldMkLst>
          <pc:docMk/>
          <pc:sldMk cId="2990662085" sldId="304"/>
        </pc:sldMkLst>
        <pc:picChg chg="del">
          <ac:chgData name="Danett Pepito" userId="ddef1e2176689e9a" providerId="LiveId" clId="{53BB49C2-00DF-4AB6-9D9D-351DBF063D16}" dt="2022-03-09T01:43:43.855" v="2334" actId="478"/>
          <ac:picMkLst>
            <pc:docMk/>
            <pc:sldMk cId="2990662085" sldId="304"/>
            <ac:picMk id="3" creationId="{B7A55239-EFA8-4175-99E9-D020E51D99B1}"/>
          </ac:picMkLst>
        </pc:picChg>
        <pc:picChg chg="add mod">
          <ac:chgData name="Danett Pepito" userId="ddef1e2176689e9a" providerId="LiveId" clId="{53BB49C2-00DF-4AB6-9D9D-351DBF063D16}" dt="2022-03-09T01:44:35.703" v="2338" actId="14100"/>
          <ac:picMkLst>
            <pc:docMk/>
            <pc:sldMk cId="2990662085" sldId="304"/>
            <ac:picMk id="4" creationId="{15E85F53-BB49-45E1-8404-79D501B0BF3C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40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80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6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39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35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44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948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6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45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4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197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670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391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588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2DBC-1EC3-43ED-BC6B-CA49AE41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7428"/>
            <a:ext cx="7307580" cy="3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631F-169D-4ACA-816C-A1A1167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2" y="1372660"/>
            <a:ext cx="8604788" cy="2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81034383"/>
              </p:ext>
            </p:extLst>
          </p:nvPr>
        </p:nvGraphicFramePr>
        <p:xfrm>
          <a:off x="311700" y="39011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C9A41C-C65C-40F3-BE8A-32DE22E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" y="1028770"/>
            <a:ext cx="6005280" cy="164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64A86-5F6D-42D2-8BB5-B750C388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5" y="158101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7B67D-2166-4ACF-AD4D-66DE10DB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55529"/>
            <a:ext cx="861060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v2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9568118"/>
              </p:ext>
            </p:extLst>
          </p:nvPr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59F50F-6641-4B3C-B7A0-83D3B9ED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" y="690065"/>
            <a:ext cx="7174176" cy="157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F539-F142-43E7-9C00-FCE19E8B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99" y="1262765"/>
            <a:ext cx="27721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C2CC-1FA0-41B8-8FAF-0007276B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25"/>
          <a:stretch/>
        </p:blipFill>
        <p:spPr>
          <a:xfrm>
            <a:off x="922020" y="1078594"/>
            <a:ext cx="7299960" cy="36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integrated into main program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2F9A82-9041-442E-85B2-61CA47F4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" y="656106"/>
            <a:ext cx="5885951" cy="10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06565-7896-4D37-ACE1-66E71827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82" y="656106"/>
            <a:ext cx="30880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4F427-BA10-457A-B732-5C6058BA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" y="1440180"/>
            <a:ext cx="8429171" cy="2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5678253"/>
              </p:ext>
            </p:extLst>
          </p:nvPr>
        </p:nvGraphicFramePr>
        <p:xfrm>
          <a:off x="311700" y="3672593"/>
          <a:ext cx="8520600" cy="1432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 5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Entered ‘cat’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Stepped through the menu choice 5 times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Program broke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NZ"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6A7241-FFB4-495A-82DD-1E044034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93854"/>
            <a:ext cx="4536576" cy="277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5D503-53B7-48CF-81C5-C959A4FF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76" y="146845"/>
            <a:ext cx="3806824" cy="342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44325-43DF-451B-AE09-E74B46D2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93" y="4612486"/>
            <a:ext cx="4095127" cy="4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4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v2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72593"/>
          <a:ext cx="8520600" cy="1432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 5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Entered ‘cat’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Stepped through the menu choice 5 times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Program broke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NZ"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12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43D0B-EBA6-41A0-A1BA-2F7F2616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8" y="1126101"/>
            <a:ext cx="801164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4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v3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89079939"/>
              </p:ext>
            </p:extLst>
          </p:nvPr>
        </p:nvGraphicFramePr>
        <p:xfrm>
          <a:off x="311700" y="319739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W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Space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Accepted continues to order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32BC27C-5607-4A6C-9894-334C28A8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7" y="770424"/>
            <a:ext cx="4806230" cy="180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55BBD-AA9C-4412-990F-0BF750200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20" y="403715"/>
            <a:ext cx="3702185" cy="2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v3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19739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W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Space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Accepted continues to order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2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C511-9C83-44A6-92D3-1C444769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127198"/>
            <a:ext cx="49530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9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v4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08603992"/>
              </p:ext>
            </p:extLst>
          </p:nvPr>
        </p:nvGraphicFramePr>
        <p:xfrm>
          <a:off x="311700" y="2923075"/>
          <a:ext cx="8520600" cy="2103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– picking pizza number from menu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W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Space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Accepted continues to order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7A55239-EFA8-4175-99E9-D020E51D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90352"/>
            <a:ext cx="4604956" cy="1894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EB4CB-6352-407F-AC83-AC279BA4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32" y="890352"/>
            <a:ext cx="3674568" cy="18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4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B531D-4322-49EB-B8A0-88E9D5ECE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1109312"/>
            <a:ext cx="7909560" cy="37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v4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923075"/>
          <a:ext cx="8520600" cy="2103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– picking pizza number from menu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W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Space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Not a valid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300" dirty="0"/>
                        <a:t>Must be between 1 and 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Accepted continues to order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C2EB4CB-6352-407F-AC83-AC279BA4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32" y="890352"/>
            <a:ext cx="3674568" cy="1894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E85F53-BB49-45E1-8404-79D501B0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613410"/>
            <a:ext cx="3543301" cy="22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2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1314</Words>
  <Application>Microsoft Office PowerPoint</Application>
  <PresentationFormat>On-screen Show (16:9)</PresentationFormat>
  <Paragraphs>250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Component 5 Pizza Menu version 1</vt:lpstr>
      <vt:lpstr>Component 5 Pizza Menu v1</vt:lpstr>
      <vt:lpstr>Component 5 Pizza Menu version 2</vt:lpstr>
      <vt:lpstr>Component 5 Pizza Menu v2</vt:lpstr>
      <vt:lpstr>Component 5 Pizza Menu version 3</vt:lpstr>
      <vt:lpstr>Component 5 Pizza Menu integrated into main program</vt:lpstr>
      <vt:lpstr>Component 6 Pizza Order v1 (Trello screenshot)</vt:lpstr>
      <vt:lpstr>Component 6 Pizza Order v1</vt:lpstr>
      <vt:lpstr>Component 6 Pizza Order v2 (Trello screenshot)</vt:lpstr>
      <vt:lpstr>Component 6 Pizza Order v2</vt:lpstr>
      <vt:lpstr>Component 6 Pizza Order v3 (Trello screenshot)</vt:lpstr>
      <vt:lpstr>Component 6 Pizza Order v3</vt:lpstr>
      <vt:lpstr>Component 6 Pizza Order v3</vt:lpstr>
      <vt:lpstr>Component 6 Pizza Order v3 (Trello screenshot)</vt:lpstr>
      <vt:lpstr>Component 6 Pizza Order v4</vt:lpstr>
      <vt:lpstr>Component 6 Pizza Order v3 (Trello screenshot)</vt:lpstr>
      <vt:lpstr>Component 6 Pizza Order v4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2022-03-09T01:44:36Z</dcterms:modified>
</cp:coreProperties>
</file>