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6" r:id="rId9"/>
    <p:sldId id="261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B49C2-00DF-4AB6-9D9D-351DBF063D16}" v="1" dt="2022-02-09T22:43:54.317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3" d="100"/>
          <a:sy n="123" d="100"/>
        </p:scale>
        <p:origin x="28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tt Pepito" userId="ddef1e2176689e9a" providerId="LiveId" clId="{53BB49C2-00DF-4AB6-9D9D-351DBF063D16}"/>
    <pc:docChg chg="custSel addSld delSld modSld sldOrd">
      <pc:chgData name="Danett Pepito" userId="ddef1e2176689e9a" providerId="LiveId" clId="{53BB49C2-00DF-4AB6-9D9D-351DBF063D16}" dt="2022-02-14T00:02:06.259" v="331" actId="20577"/>
      <pc:docMkLst>
        <pc:docMk/>
      </pc:docMkLst>
      <pc:sldChg chg="addSp delSp modSp mod">
        <pc:chgData name="Danett Pepito" userId="ddef1e2176689e9a" providerId="LiveId" clId="{53BB49C2-00DF-4AB6-9D9D-351DBF063D16}" dt="2022-02-09T22:44:43.961" v="57" actId="1076"/>
        <pc:sldMkLst>
          <pc:docMk/>
          <pc:sldMk cId="0" sldId="258"/>
        </pc:sldMkLst>
        <pc:spChg chg="add del mod">
          <ac:chgData name="Danett Pepito" userId="ddef1e2176689e9a" providerId="LiveId" clId="{53BB49C2-00DF-4AB6-9D9D-351DBF063D16}" dt="2022-02-09T22:36:48.156" v="21" actId="478"/>
          <ac:spMkLst>
            <pc:docMk/>
            <pc:sldMk cId="0" sldId="258"/>
            <ac:spMk id="3" creationId="{0A5FA98C-5FA5-4BF7-9962-0162DA69D5AF}"/>
          </ac:spMkLst>
        </pc:spChg>
        <pc:spChg chg="del">
          <ac:chgData name="Danett Pepito" userId="ddef1e2176689e9a" providerId="LiveId" clId="{53BB49C2-00DF-4AB6-9D9D-351DBF063D16}" dt="2022-02-09T22:35:21.701" v="0" actId="478"/>
          <ac:spMkLst>
            <pc:docMk/>
            <pc:sldMk cId="0" sldId="258"/>
            <ac:spMk id="68" creationId="{00000000-0000-0000-0000-000000000000}"/>
          </ac:spMkLst>
        </pc:spChg>
        <pc:picChg chg="add del mod">
          <ac:chgData name="Danett Pepito" userId="ddef1e2176689e9a" providerId="LiveId" clId="{53BB49C2-00DF-4AB6-9D9D-351DBF063D16}" dt="2022-02-09T22:35:45.993" v="4" actId="478"/>
          <ac:picMkLst>
            <pc:docMk/>
            <pc:sldMk cId="0" sldId="258"/>
            <ac:picMk id="5" creationId="{88D36D3F-13C3-4FA6-9314-C3E5C775F91A}"/>
          </ac:picMkLst>
        </pc:picChg>
        <pc:picChg chg="add del mod">
          <ac:chgData name="Danett Pepito" userId="ddef1e2176689e9a" providerId="LiveId" clId="{53BB49C2-00DF-4AB6-9D9D-351DBF063D16}" dt="2022-02-09T22:43:34.928" v="36" actId="478"/>
          <ac:picMkLst>
            <pc:docMk/>
            <pc:sldMk cId="0" sldId="258"/>
            <ac:picMk id="7" creationId="{28172E6F-D4F4-4B74-A012-E1C313FD2860}"/>
          </ac:picMkLst>
        </pc:picChg>
        <pc:picChg chg="add del mod modCrop">
          <ac:chgData name="Danett Pepito" userId="ddef1e2176689e9a" providerId="LiveId" clId="{53BB49C2-00DF-4AB6-9D9D-351DBF063D16}" dt="2022-02-09T22:43:56.191" v="45" actId="478"/>
          <ac:picMkLst>
            <pc:docMk/>
            <pc:sldMk cId="0" sldId="258"/>
            <ac:picMk id="9" creationId="{52741B65-F370-4E80-BDFA-FBBAB35F2B81}"/>
          </ac:picMkLst>
        </pc:picChg>
        <pc:picChg chg="add mod">
          <ac:chgData name="Danett Pepito" userId="ddef1e2176689e9a" providerId="LiveId" clId="{53BB49C2-00DF-4AB6-9D9D-351DBF063D16}" dt="2022-02-09T22:44:27.644" v="52" actId="1076"/>
          <ac:picMkLst>
            <pc:docMk/>
            <pc:sldMk cId="0" sldId="258"/>
            <ac:picMk id="11" creationId="{2FFC6E7E-C008-45D1-AA27-CC1B9D95679C}"/>
          </ac:picMkLst>
        </pc:picChg>
        <pc:picChg chg="add mod modCrop">
          <ac:chgData name="Danett Pepito" userId="ddef1e2176689e9a" providerId="LiveId" clId="{53BB49C2-00DF-4AB6-9D9D-351DBF063D16}" dt="2022-02-09T22:44:43.961" v="57" actId="1076"/>
          <ac:picMkLst>
            <pc:docMk/>
            <pc:sldMk cId="0" sldId="258"/>
            <ac:picMk id="13" creationId="{C0654FC3-E9DE-4EBE-8F7D-D01B46508E94}"/>
          </ac:picMkLst>
        </pc:picChg>
        <pc:picChg chg="add del mod">
          <ac:chgData name="Danett Pepito" userId="ddef1e2176689e9a" providerId="LiveId" clId="{53BB49C2-00DF-4AB6-9D9D-351DBF063D16}" dt="2022-02-09T22:44:01.987" v="47" actId="478"/>
          <ac:picMkLst>
            <pc:docMk/>
            <pc:sldMk cId="0" sldId="258"/>
            <ac:picMk id="14" creationId="{5F6C7D83-A26B-443E-8980-11440877A727}"/>
          </ac:picMkLst>
        </pc:picChg>
      </pc:sldChg>
      <pc:sldChg chg="addSp modSp mod">
        <pc:chgData name="Danett Pepito" userId="ddef1e2176689e9a" providerId="LiveId" clId="{53BB49C2-00DF-4AB6-9D9D-351DBF063D16}" dt="2022-02-14T00:02:06.259" v="331" actId="20577"/>
        <pc:sldMkLst>
          <pc:docMk/>
          <pc:sldMk cId="0" sldId="259"/>
        </pc:sldMkLst>
        <pc:spChg chg="mod">
          <ac:chgData name="Danett Pepito" userId="ddef1e2176689e9a" providerId="LiveId" clId="{53BB49C2-00DF-4AB6-9D9D-351DBF063D16}" dt="2022-02-14T00:02:06.259" v="331" actId="20577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4T00:01:54.776" v="280" actId="1076"/>
          <ac:picMkLst>
            <pc:docMk/>
            <pc:sldMk cId="0" sldId="259"/>
            <ac:picMk id="3" creationId="{9E5C3E6E-F7C5-4E80-93AA-4061F6AE4392}"/>
          </ac:picMkLst>
        </pc:picChg>
        <pc:picChg chg="add mod">
          <ac:chgData name="Danett Pepito" userId="ddef1e2176689e9a" providerId="LiveId" clId="{53BB49C2-00DF-4AB6-9D9D-351DBF063D16}" dt="2022-02-14T00:01:56.346" v="281" actId="1076"/>
          <ac:picMkLst>
            <pc:docMk/>
            <pc:sldMk cId="0" sldId="259"/>
            <ac:picMk id="4" creationId="{C75AF3EC-C0A4-4A39-8F8C-214CD8963C5B}"/>
          </ac:picMkLst>
        </pc:picChg>
      </pc:sldChg>
      <pc:sldChg chg="addSp modSp mod">
        <pc:chgData name="Danett Pepito" userId="ddef1e2176689e9a" providerId="LiveId" clId="{53BB49C2-00DF-4AB6-9D9D-351DBF063D16}" dt="2022-02-09T23:13:13.287" v="160" actId="20577"/>
        <pc:sldMkLst>
          <pc:docMk/>
          <pc:sldMk cId="0" sldId="260"/>
        </pc:sldMkLst>
        <pc:spChg chg="mod">
          <ac:chgData name="Danett Pepito" userId="ddef1e2176689e9a" providerId="LiveId" clId="{53BB49C2-00DF-4AB6-9D9D-351DBF063D16}" dt="2022-02-09T23:03:54.966" v="58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09T23:13:13.287" v="160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09T23:12:08.883" v="66" actId="1076"/>
          <ac:picMkLst>
            <pc:docMk/>
            <pc:sldMk cId="0" sldId="260"/>
            <ac:picMk id="3" creationId="{AD42DFDF-2603-4794-AA53-2C2C97B49469}"/>
          </ac:picMkLst>
        </pc:picChg>
        <pc:picChg chg="add mod">
          <ac:chgData name="Danett Pepito" userId="ddef1e2176689e9a" providerId="LiveId" clId="{53BB49C2-00DF-4AB6-9D9D-351DBF063D16}" dt="2022-02-09T23:12:10.265" v="67" actId="1076"/>
          <ac:picMkLst>
            <pc:docMk/>
            <pc:sldMk cId="0" sldId="260"/>
            <ac:picMk id="5" creationId="{78CA568B-CA95-4746-BA40-F314249B0E1A}"/>
          </ac:picMkLst>
        </pc:picChg>
      </pc:sldChg>
      <pc:sldChg chg="modSp add mod ord">
        <pc:chgData name="Danett Pepito" userId="ddef1e2176689e9a" providerId="LiveId" clId="{53BB49C2-00DF-4AB6-9D9D-351DBF063D16}" dt="2022-02-09T22:43:00.735" v="34" actId="20577"/>
        <pc:sldMkLst>
          <pc:docMk/>
          <pc:sldMk cId="3776443291" sldId="263"/>
        </pc:sldMkLst>
        <pc:spChg chg="mod">
          <ac:chgData name="Danett Pepito" userId="ddef1e2176689e9a" providerId="LiveId" clId="{53BB49C2-00DF-4AB6-9D9D-351DBF063D16}" dt="2022-02-09T22:43:00.735" v="34" actId="20577"/>
          <ac:spMkLst>
            <pc:docMk/>
            <pc:sldMk cId="3776443291" sldId="263"/>
            <ac:spMk id="73" creationId="{00000000-0000-0000-0000-000000000000}"/>
          </ac:spMkLst>
        </pc:spChg>
      </pc:sldChg>
      <pc:sldChg chg="modSp add del mod ord">
        <pc:chgData name="Danett Pepito" userId="ddef1e2176689e9a" providerId="LiveId" clId="{53BB49C2-00DF-4AB6-9D9D-351DBF063D16}" dt="2022-02-13T23:59:39.370" v="266" actId="2696"/>
        <pc:sldMkLst>
          <pc:docMk/>
          <pc:sldMk cId="893616874" sldId="264"/>
        </pc:sldMkLst>
        <pc:spChg chg="mod">
          <ac:chgData name="Danett Pepito" userId="ddef1e2176689e9a" providerId="LiveId" clId="{53BB49C2-00DF-4AB6-9D9D-351DBF063D16}" dt="2022-02-09T22:42:57.866" v="32" actId="20577"/>
          <ac:spMkLst>
            <pc:docMk/>
            <pc:sldMk cId="893616874" sldId="264"/>
            <ac:spMk id="78" creationId="{00000000-0000-0000-0000-000000000000}"/>
          </ac:spMkLst>
        </pc:spChg>
      </pc:sldChg>
      <pc:sldChg chg="addSp delSp modSp add mod">
        <pc:chgData name="Danett Pepito" userId="ddef1e2176689e9a" providerId="LiveId" clId="{53BB49C2-00DF-4AB6-9D9D-351DBF063D16}" dt="2022-02-13T23:59:42.392" v="268" actId="478"/>
        <pc:sldMkLst>
          <pc:docMk/>
          <pc:sldMk cId="3502294391" sldId="265"/>
        </pc:sldMkLst>
        <pc:spChg chg="mod">
          <ac:chgData name="Danett Pepito" userId="ddef1e2176689e9a" providerId="LiveId" clId="{53BB49C2-00DF-4AB6-9D9D-351DBF063D16}" dt="2022-02-13T23:55:40.270" v="173" actId="20577"/>
          <ac:spMkLst>
            <pc:docMk/>
            <pc:sldMk cId="3502294391" sldId="265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3T23:58:27.977" v="259" actId="1076"/>
          <ac:graphicFrameMkLst>
            <pc:docMk/>
            <pc:sldMk cId="3502294391" sldId="265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3T23:35:46.727" v="162" actId="478"/>
          <ac:picMkLst>
            <pc:docMk/>
            <pc:sldMk cId="3502294391" sldId="265"/>
            <ac:picMk id="3" creationId="{AD42DFDF-2603-4794-AA53-2C2C97B49469}"/>
          </ac:picMkLst>
        </pc:picChg>
        <pc:picChg chg="add del mod">
          <ac:chgData name="Danett Pepito" userId="ddef1e2176689e9a" providerId="LiveId" clId="{53BB49C2-00DF-4AB6-9D9D-351DBF063D16}" dt="2022-02-13T23:59:41.350" v="267" actId="478"/>
          <ac:picMkLst>
            <pc:docMk/>
            <pc:sldMk cId="3502294391" sldId="265"/>
            <ac:picMk id="4" creationId="{20B7E5E2-D228-402B-BC82-DCCA1B087E56}"/>
          </ac:picMkLst>
        </pc:picChg>
        <pc:picChg chg="del">
          <ac:chgData name="Danett Pepito" userId="ddef1e2176689e9a" providerId="LiveId" clId="{53BB49C2-00DF-4AB6-9D9D-351DBF063D16}" dt="2022-02-13T23:35:47.768" v="163" actId="478"/>
          <ac:picMkLst>
            <pc:docMk/>
            <pc:sldMk cId="3502294391" sldId="265"/>
            <ac:picMk id="5" creationId="{78CA568B-CA95-4746-BA40-F314249B0E1A}"/>
          </ac:picMkLst>
        </pc:picChg>
        <pc:picChg chg="add del mod">
          <ac:chgData name="Danett Pepito" userId="ddef1e2176689e9a" providerId="LiveId" clId="{53BB49C2-00DF-4AB6-9D9D-351DBF063D16}" dt="2022-02-13T23:59:42.392" v="268" actId="478"/>
          <ac:picMkLst>
            <pc:docMk/>
            <pc:sldMk cId="3502294391" sldId="265"/>
            <ac:picMk id="7" creationId="{2A910E99-4A47-45CC-95F0-DD4A6DBDA811}"/>
          </ac:picMkLst>
        </pc:picChg>
      </pc:sldChg>
      <pc:sldChg chg="modSp add mod ord">
        <pc:chgData name="Danett Pepito" userId="ddef1e2176689e9a" providerId="LiveId" clId="{53BB49C2-00DF-4AB6-9D9D-351DBF063D16}" dt="2022-02-13T23:59:32.793" v="265" actId="20577"/>
        <pc:sldMkLst>
          <pc:docMk/>
          <pc:sldMk cId="303811128" sldId="266"/>
        </pc:sldMkLst>
        <pc:spChg chg="mod">
          <ac:chgData name="Danett Pepito" userId="ddef1e2176689e9a" providerId="LiveId" clId="{53BB49C2-00DF-4AB6-9D9D-351DBF063D16}" dt="2022-02-13T23:59:32.793" v="265" actId="20577"/>
          <ac:spMkLst>
            <pc:docMk/>
            <pc:sldMk cId="303811128" sldId="266"/>
            <ac:spMk id="78" creationId="{00000000-0000-0000-0000-000000000000}"/>
          </ac:spMkLst>
        </pc:sp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38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344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060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ettp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WlF4eAzM/pizzabot-pla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pizza_bot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>
                <a:solidFill>
                  <a:srgbClr val="274E13"/>
                </a:solidFill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FC6E7E-C008-45D1-AA27-CC1B9D956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86" y="945397"/>
            <a:ext cx="5453669" cy="4007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654FC3-E9DE-4EBE-8F7D-D01B46508E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52"/>
          <a:stretch/>
        </p:blipFill>
        <p:spPr>
          <a:xfrm>
            <a:off x="3211910" y="945397"/>
            <a:ext cx="4035995" cy="40079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br>
              <a:rPr lang="en"/>
            </a:br>
            <a:br>
              <a:rPr lang="en"/>
            </a:br>
            <a:r>
              <a:rPr lang="en"/>
              <a:t>version 1                             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5C3E6E-F7C5-4E80-93AA-4061F6AE4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5" y="2696780"/>
            <a:ext cx="4404175" cy="18519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5AF3EC-C0A4-4A39-8F8C-214CD8963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988" y="2696779"/>
            <a:ext cx="4052312" cy="18519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889840519"/>
              </p:ext>
            </p:extLst>
          </p:nvPr>
        </p:nvGraphicFramePr>
        <p:xfrm>
          <a:off x="311700" y="3326935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 – </a:t>
                      </a:r>
                      <a:r>
                        <a:rPr lang="en-NZ" sz="1800"/>
                        <a:t>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D42DFDF-2603-4794-AA53-2C2C97B49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75" y="1165268"/>
            <a:ext cx="4163006" cy="1238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A568B-CA95-4746-BA40-F314249B0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268" y="1422478"/>
            <a:ext cx="4667901" cy="7240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909796399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 Welcome message prints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29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644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 Welcome message prints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0B7E5E2-D228-402B-BC82-DCCA1B087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47" y="1074245"/>
            <a:ext cx="3549112" cy="2452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910E99-4A47-45CC-95F0-DD4A6DBDA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106" y="1929003"/>
            <a:ext cx="4667901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362</Words>
  <Application>Microsoft Office PowerPoint</Application>
  <PresentationFormat>On-screen Show (16:9)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pizza_bot</vt:lpstr>
      <vt:lpstr>Relevant Implications</vt:lpstr>
      <vt:lpstr>Decomposition</vt:lpstr>
      <vt:lpstr>Component 1 (Trello screenshot)  version 1                              version 2</vt:lpstr>
      <vt:lpstr>Component 1 - Test Plan (and screenshot)</vt:lpstr>
      <vt:lpstr>Component 1 version 2 - Test Plan (and screenshot)</vt:lpstr>
      <vt:lpstr>Component 2 (Trello screenshot)</vt:lpstr>
      <vt:lpstr>Component 2 -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Danett Pepito</cp:lastModifiedBy>
  <cp:revision>5</cp:revision>
  <dcterms:modified xsi:type="dcterms:W3CDTF">2022-02-14T00:02:08Z</dcterms:modified>
</cp:coreProperties>
</file>