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1" dt="2022-02-09T22:43:54.31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3" d="100"/>
          <a:sy n="123" d="100"/>
        </p:scale>
        <p:origin x="2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custSel addSld modSld sldOrd">
      <pc:chgData name="Danett Pepito" userId="ddef1e2176689e9a" providerId="LiveId" clId="{53BB49C2-00DF-4AB6-9D9D-351DBF063D16}" dt="2022-02-09T23:13:13.287" v="160" actId="20577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">
        <pc:chgData name="Danett Pepito" userId="ddef1e2176689e9a" providerId="LiveId" clId="{53BB49C2-00DF-4AB6-9D9D-351DBF063D16}" dt="2022-02-09T22:43:03.109" v="35" actId="22"/>
        <pc:sldMkLst>
          <pc:docMk/>
          <pc:sldMk cId="0" sldId="259"/>
        </pc:sldMkLst>
        <pc:picChg chg="add">
          <ac:chgData name="Danett Pepito" userId="ddef1e2176689e9a" providerId="LiveId" clId="{53BB49C2-00DF-4AB6-9D9D-351DBF063D16}" dt="2022-02-09T22:43:03.109" v="35" actId="22"/>
          <ac:picMkLst>
            <pc:docMk/>
            <pc:sldMk cId="0" sldId="259"/>
            <ac:picMk id="3" creationId="{9E5C3E6E-F7C5-4E80-93AA-4061F6AE4392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modSp add mod ord">
        <pc:chgData name="Danett Pepito" userId="ddef1e2176689e9a" providerId="LiveId" clId="{53BB49C2-00DF-4AB6-9D9D-351DBF063D16}" dt="2022-02-09T22:43:00.735" v="34" actId="20577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09T22:43:00.735" v="34" actId="20577"/>
          <ac:spMkLst>
            <pc:docMk/>
            <pc:sldMk cId="3776443291" sldId="263"/>
            <ac:spMk id="73" creationId="{00000000-0000-0000-0000-000000000000}"/>
          </ac:spMkLst>
        </pc:spChg>
      </pc:sldChg>
      <pc:sldChg chg="modSp add mod ord">
        <pc:chgData name="Danett Pepito" userId="ddef1e2176689e9a" providerId="LiveId" clId="{53BB49C2-00DF-4AB6-9D9D-351DBF063D16}" dt="2022-02-09T22:42:57.866" v="32" actId="20577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359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8942"/>
            <a:ext cx="9144000" cy="2725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61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313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pizza_bot</vt:lpstr>
      <vt:lpstr>Relevant Implications</vt:lpstr>
      <vt:lpstr>Decomposition</vt:lpstr>
      <vt:lpstr>Component 1 (Trello screenshot)</vt:lpstr>
      <vt:lpstr>Component 1 - Test Plan (and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2022-02-09T23:13:31Z</dcterms:modified>
</cp:coreProperties>
</file>