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73" r:id="rId9"/>
    <p:sldId id="267" r:id="rId10"/>
    <p:sldId id="269" r:id="rId11"/>
    <p:sldId id="270" r:id="rId12"/>
    <p:sldId id="271" r:id="rId13"/>
    <p:sldId id="272" r:id="rId14"/>
    <p:sldId id="268" r:id="rId15"/>
    <p:sldId id="266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61" r:id="rId37"/>
    <p:sldId id="262" r:id="rId3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BB49C2-00DF-4AB6-9D9D-351DBF063D16}" v="2" dt="2022-02-28T21:51:25.208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22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ett Pepito" userId="ddef1e2176689e9a" providerId="LiveId" clId="{53BB49C2-00DF-4AB6-9D9D-351DBF063D16}"/>
    <pc:docChg chg="undo custSel addSld delSld modSld sldOrd">
      <pc:chgData name="Danett Pepito" userId="ddef1e2176689e9a" providerId="LiveId" clId="{53BB49C2-00DF-4AB6-9D9D-351DBF063D16}" dt="2022-03-06T01:46:15.783" v="1912" actId="1076"/>
      <pc:docMkLst>
        <pc:docMk/>
      </pc:docMkLst>
      <pc:sldChg chg="addSp delSp modSp mod">
        <pc:chgData name="Danett Pepito" userId="ddef1e2176689e9a" providerId="LiveId" clId="{53BB49C2-00DF-4AB6-9D9D-351DBF063D16}" dt="2022-02-09T22:44:43.961" v="57" actId="1076"/>
        <pc:sldMkLst>
          <pc:docMk/>
          <pc:sldMk cId="0" sldId="258"/>
        </pc:sldMkLst>
        <pc:spChg chg="add del mod">
          <ac:chgData name="Danett Pepito" userId="ddef1e2176689e9a" providerId="LiveId" clId="{53BB49C2-00DF-4AB6-9D9D-351DBF063D16}" dt="2022-02-09T22:36:48.156" v="21" actId="478"/>
          <ac:spMkLst>
            <pc:docMk/>
            <pc:sldMk cId="0" sldId="258"/>
            <ac:spMk id="3" creationId="{0A5FA98C-5FA5-4BF7-9962-0162DA69D5AF}"/>
          </ac:spMkLst>
        </pc:spChg>
        <pc:spChg chg="del">
          <ac:chgData name="Danett Pepito" userId="ddef1e2176689e9a" providerId="LiveId" clId="{53BB49C2-00DF-4AB6-9D9D-351DBF063D16}" dt="2022-02-09T22:35:21.701" v="0" actId="478"/>
          <ac:spMkLst>
            <pc:docMk/>
            <pc:sldMk cId="0" sldId="258"/>
            <ac:spMk id="68" creationId="{00000000-0000-0000-0000-000000000000}"/>
          </ac:spMkLst>
        </pc:spChg>
        <pc:picChg chg="add del mod">
          <ac:chgData name="Danett Pepito" userId="ddef1e2176689e9a" providerId="LiveId" clId="{53BB49C2-00DF-4AB6-9D9D-351DBF063D16}" dt="2022-02-09T22:35:45.993" v="4" actId="478"/>
          <ac:picMkLst>
            <pc:docMk/>
            <pc:sldMk cId="0" sldId="258"/>
            <ac:picMk id="5" creationId="{88D36D3F-13C3-4FA6-9314-C3E5C775F91A}"/>
          </ac:picMkLst>
        </pc:picChg>
        <pc:picChg chg="add del mod">
          <ac:chgData name="Danett Pepito" userId="ddef1e2176689e9a" providerId="LiveId" clId="{53BB49C2-00DF-4AB6-9D9D-351DBF063D16}" dt="2022-02-09T22:43:34.928" v="36" actId="478"/>
          <ac:picMkLst>
            <pc:docMk/>
            <pc:sldMk cId="0" sldId="258"/>
            <ac:picMk id="7" creationId="{28172E6F-D4F4-4B74-A012-E1C313FD2860}"/>
          </ac:picMkLst>
        </pc:picChg>
        <pc:picChg chg="add del mod modCrop">
          <ac:chgData name="Danett Pepito" userId="ddef1e2176689e9a" providerId="LiveId" clId="{53BB49C2-00DF-4AB6-9D9D-351DBF063D16}" dt="2022-02-09T22:43:56.191" v="45" actId="478"/>
          <ac:picMkLst>
            <pc:docMk/>
            <pc:sldMk cId="0" sldId="258"/>
            <ac:picMk id="9" creationId="{52741B65-F370-4E80-BDFA-FBBAB35F2B81}"/>
          </ac:picMkLst>
        </pc:picChg>
        <pc:picChg chg="add mod">
          <ac:chgData name="Danett Pepito" userId="ddef1e2176689e9a" providerId="LiveId" clId="{53BB49C2-00DF-4AB6-9D9D-351DBF063D16}" dt="2022-02-09T22:44:27.644" v="52" actId="1076"/>
          <ac:picMkLst>
            <pc:docMk/>
            <pc:sldMk cId="0" sldId="258"/>
            <ac:picMk id="11" creationId="{2FFC6E7E-C008-45D1-AA27-CC1B9D95679C}"/>
          </ac:picMkLst>
        </pc:picChg>
        <pc:picChg chg="add mod modCrop">
          <ac:chgData name="Danett Pepito" userId="ddef1e2176689e9a" providerId="LiveId" clId="{53BB49C2-00DF-4AB6-9D9D-351DBF063D16}" dt="2022-02-09T22:44:43.961" v="57" actId="1076"/>
          <ac:picMkLst>
            <pc:docMk/>
            <pc:sldMk cId="0" sldId="258"/>
            <ac:picMk id="13" creationId="{C0654FC3-E9DE-4EBE-8F7D-D01B46508E94}"/>
          </ac:picMkLst>
        </pc:picChg>
        <pc:picChg chg="add del mod">
          <ac:chgData name="Danett Pepito" userId="ddef1e2176689e9a" providerId="LiveId" clId="{53BB49C2-00DF-4AB6-9D9D-351DBF063D16}" dt="2022-02-09T22:44:01.987" v="47" actId="478"/>
          <ac:picMkLst>
            <pc:docMk/>
            <pc:sldMk cId="0" sldId="258"/>
            <ac:picMk id="14" creationId="{5F6C7D83-A26B-443E-8980-11440877A727}"/>
          </ac:picMkLst>
        </pc:picChg>
      </pc:sldChg>
      <pc:sldChg chg="addSp modSp mod">
        <pc:chgData name="Danett Pepito" userId="ddef1e2176689e9a" providerId="LiveId" clId="{53BB49C2-00DF-4AB6-9D9D-351DBF063D16}" dt="2022-02-14T00:17:44.410" v="333" actId="20577"/>
        <pc:sldMkLst>
          <pc:docMk/>
          <pc:sldMk cId="0" sldId="259"/>
        </pc:sldMkLst>
        <pc:spChg chg="mod">
          <ac:chgData name="Danett Pepito" userId="ddef1e2176689e9a" providerId="LiveId" clId="{53BB49C2-00DF-4AB6-9D9D-351DBF063D16}" dt="2022-02-14T00:17:44.410" v="333" actId="20577"/>
          <ac:spMkLst>
            <pc:docMk/>
            <pc:sldMk cId="0" sldId="259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14T00:01:54.776" v="280" actId="1076"/>
          <ac:picMkLst>
            <pc:docMk/>
            <pc:sldMk cId="0" sldId="259"/>
            <ac:picMk id="3" creationId="{9E5C3E6E-F7C5-4E80-93AA-4061F6AE4392}"/>
          </ac:picMkLst>
        </pc:picChg>
        <pc:picChg chg="add mod">
          <ac:chgData name="Danett Pepito" userId="ddef1e2176689e9a" providerId="LiveId" clId="{53BB49C2-00DF-4AB6-9D9D-351DBF063D16}" dt="2022-02-14T00:01:56.346" v="281" actId="1076"/>
          <ac:picMkLst>
            <pc:docMk/>
            <pc:sldMk cId="0" sldId="259"/>
            <ac:picMk id="4" creationId="{C75AF3EC-C0A4-4A39-8F8C-214CD8963C5B}"/>
          </ac:picMkLst>
        </pc:picChg>
      </pc:sldChg>
      <pc:sldChg chg="addSp modSp mod">
        <pc:chgData name="Danett Pepito" userId="ddef1e2176689e9a" providerId="LiveId" clId="{53BB49C2-00DF-4AB6-9D9D-351DBF063D16}" dt="2022-02-09T23:13:13.287" v="160" actId="20577"/>
        <pc:sldMkLst>
          <pc:docMk/>
          <pc:sldMk cId="0" sldId="260"/>
        </pc:sldMkLst>
        <pc:spChg chg="mod">
          <ac:chgData name="Danett Pepito" userId="ddef1e2176689e9a" providerId="LiveId" clId="{53BB49C2-00DF-4AB6-9D9D-351DBF063D16}" dt="2022-02-09T23:03:54.966" v="58" actId="20577"/>
          <ac:spMkLst>
            <pc:docMk/>
            <pc:sldMk cId="0" sldId="260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09T23:13:13.287" v="160" actId="20577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mod">
          <ac:chgData name="Danett Pepito" userId="ddef1e2176689e9a" providerId="LiveId" clId="{53BB49C2-00DF-4AB6-9D9D-351DBF063D16}" dt="2022-02-09T23:12:08.883" v="66" actId="1076"/>
          <ac:picMkLst>
            <pc:docMk/>
            <pc:sldMk cId="0" sldId="260"/>
            <ac:picMk id="3" creationId="{AD42DFDF-2603-4794-AA53-2C2C97B49469}"/>
          </ac:picMkLst>
        </pc:picChg>
        <pc:picChg chg="add mod">
          <ac:chgData name="Danett Pepito" userId="ddef1e2176689e9a" providerId="LiveId" clId="{53BB49C2-00DF-4AB6-9D9D-351DBF063D16}" dt="2022-02-09T23:12:10.265" v="67" actId="1076"/>
          <ac:picMkLst>
            <pc:docMk/>
            <pc:sldMk cId="0" sldId="260"/>
            <ac:picMk id="5" creationId="{78CA568B-CA95-4746-BA40-F314249B0E1A}"/>
          </ac:picMkLst>
        </pc:picChg>
      </pc:sldChg>
      <pc:sldChg chg="addSp delSp modSp add mod ord">
        <pc:chgData name="Danett Pepito" userId="ddef1e2176689e9a" providerId="LiveId" clId="{53BB49C2-00DF-4AB6-9D9D-351DBF063D16}" dt="2022-02-18T01:23:58.500" v="810" actId="1076"/>
        <pc:sldMkLst>
          <pc:docMk/>
          <pc:sldMk cId="3776443291" sldId="263"/>
        </pc:sldMkLst>
        <pc:spChg chg="mod">
          <ac:chgData name="Danett Pepito" userId="ddef1e2176689e9a" providerId="LiveId" clId="{53BB49C2-00DF-4AB6-9D9D-351DBF063D16}" dt="2022-02-18T01:23:58.244" v="809" actId="1076"/>
          <ac:spMkLst>
            <pc:docMk/>
            <pc:sldMk cId="3776443291" sldId="263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18T01:23:58.500" v="810" actId="1076"/>
          <ac:picMkLst>
            <pc:docMk/>
            <pc:sldMk cId="3776443291" sldId="263"/>
            <ac:picMk id="3" creationId="{52671A77-10F0-4674-8325-846984ED61E1}"/>
          </ac:picMkLst>
        </pc:picChg>
        <pc:picChg chg="add del mod">
          <ac:chgData name="Danett Pepito" userId="ddef1e2176689e9a" providerId="LiveId" clId="{53BB49C2-00DF-4AB6-9D9D-351DBF063D16}" dt="2022-02-18T01:23:52.163" v="805" actId="22"/>
          <ac:picMkLst>
            <pc:docMk/>
            <pc:sldMk cId="3776443291" sldId="263"/>
            <ac:picMk id="4" creationId="{8F7F5E66-B72A-4CD6-B998-E8B882750F5F}"/>
          </ac:picMkLst>
        </pc:picChg>
      </pc:sldChg>
      <pc:sldChg chg="modSp add del mod ord">
        <pc:chgData name="Danett Pepito" userId="ddef1e2176689e9a" providerId="LiveId" clId="{53BB49C2-00DF-4AB6-9D9D-351DBF063D16}" dt="2022-02-13T23:59:39.370" v="266" actId="2696"/>
        <pc:sldMkLst>
          <pc:docMk/>
          <pc:sldMk cId="893616874" sldId="264"/>
        </pc:sldMkLst>
        <pc:spChg chg="mod">
          <ac:chgData name="Danett Pepito" userId="ddef1e2176689e9a" providerId="LiveId" clId="{53BB49C2-00DF-4AB6-9D9D-351DBF063D16}" dt="2022-02-09T22:42:57.866" v="32" actId="20577"/>
          <ac:spMkLst>
            <pc:docMk/>
            <pc:sldMk cId="893616874" sldId="264"/>
            <ac:spMk id="78" creationId="{00000000-0000-0000-0000-000000000000}"/>
          </ac:spMkLst>
        </pc:spChg>
      </pc:sldChg>
      <pc:sldChg chg="addSp delSp modSp add mod">
        <pc:chgData name="Danett Pepito" userId="ddef1e2176689e9a" providerId="LiveId" clId="{53BB49C2-00DF-4AB6-9D9D-351DBF063D16}" dt="2022-02-13T23:59:42.392" v="268" actId="478"/>
        <pc:sldMkLst>
          <pc:docMk/>
          <pc:sldMk cId="3502294391" sldId="265"/>
        </pc:sldMkLst>
        <pc:spChg chg="mod">
          <ac:chgData name="Danett Pepito" userId="ddef1e2176689e9a" providerId="LiveId" clId="{53BB49C2-00DF-4AB6-9D9D-351DBF063D16}" dt="2022-02-13T23:55:40.270" v="173" actId="20577"/>
          <ac:spMkLst>
            <pc:docMk/>
            <pc:sldMk cId="3502294391" sldId="265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13T23:58:27.977" v="259" actId="1076"/>
          <ac:graphicFrameMkLst>
            <pc:docMk/>
            <pc:sldMk cId="3502294391" sldId="265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13T23:35:46.727" v="162" actId="478"/>
          <ac:picMkLst>
            <pc:docMk/>
            <pc:sldMk cId="3502294391" sldId="265"/>
            <ac:picMk id="3" creationId="{AD42DFDF-2603-4794-AA53-2C2C97B49469}"/>
          </ac:picMkLst>
        </pc:picChg>
        <pc:picChg chg="add del mod">
          <ac:chgData name="Danett Pepito" userId="ddef1e2176689e9a" providerId="LiveId" clId="{53BB49C2-00DF-4AB6-9D9D-351DBF063D16}" dt="2022-02-13T23:59:41.350" v="267" actId="478"/>
          <ac:picMkLst>
            <pc:docMk/>
            <pc:sldMk cId="3502294391" sldId="265"/>
            <ac:picMk id="4" creationId="{20B7E5E2-D228-402B-BC82-DCCA1B087E56}"/>
          </ac:picMkLst>
        </pc:picChg>
        <pc:picChg chg="del">
          <ac:chgData name="Danett Pepito" userId="ddef1e2176689e9a" providerId="LiveId" clId="{53BB49C2-00DF-4AB6-9D9D-351DBF063D16}" dt="2022-02-13T23:35:47.768" v="163" actId="478"/>
          <ac:picMkLst>
            <pc:docMk/>
            <pc:sldMk cId="3502294391" sldId="265"/>
            <ac:picMk id="5" creationId="{78CA568B-CA95-4746-BA40-F314249B0E1A}"/>
          </ac:picMkLst>
        </pc:picChg>
        <pc:picChg chg="add del mod">
          <ac:chgData name="Danett Pepito" userId="ddef1e2176689e9a" providerId="LiveId" clId="{53BB49C2-00DF-4AB6-9D9D-351DBF063D16}" dt="2022-02-13T23:59:42.392" v="268" actId="478"/>
          <ac:picMkLst>
            <pc:docMk/>
            <pc:sldMk cId="3502294391" sldId="265"/>
            <ac:picMk id="7" creationId="{2A910E99-4A47-45CC-95F0-DD4A6DBDA811}"/>
          </ac:picMkLst>
        </pc:picChg>
      </pc:sldChg>
      <pc:sldChg chg="addSp delSp modSp add mod ord">
        <pc:chgData name="Danett Pepito" userId="ddef1e2176689e9a" providerId="LiveId" clId="{53BB49C2-00DF-4AB6-9D9D-351DBF063D16}" dt="2022-02-18T02:01:42.142" v="1029" actId="20577"/>
        <pc:sldMkLst>
          <pc:docMk/>
          <pc:sldMk cId="303811128" sldId="266"/>
        </pc:sldMkLst>
        <pc:spChg chg="mod">
          <ac:chgData name="Danett Pepito" userId="ddef1e2176689e9a" providerId="LiveId" clId="{53BB49C2-00DF-4AB6-9D9D-351DBF063D16}" dt="2022-02-18T01:56:17.857" v="857" actId="20577"/>
          <ac:spMkLst>
            <pc:docMk/>
            <pc:sldMk cId="303811128" sldId="266"/>
            <ac:spMk id="78" creationId="{00000000-0000-0000-0000-000000000000}"/>
          </ac:spMkLst>
        </pc:spChg>
        <pc:graphicFrameChg chg="modGraphic">
          <ac:chgData name="Danett Pepito" userId="ddef1e2176689e9a" providerId="LiveId" clId="{53BB49C2-00DF-4AB6-9D9D-351DBF063D16}" dt="2022-02-18T02:01:42.142" v="1029" actId="20577"/>
          <ac:graphicFrameMkLst>
            <pc:docMk/>
            <pc:sldMk cId="303811128" sldId="266"/>
            <ac:graphicFrameMk id="79" creationId="{00000000-0000-0000-0000-000000000000}"/>
          </ac:graphicFrameMkLst>
        </pc:graphicFrameChg>
        <pc:picChg chg="add del mod">
          <ac:chgData name="Danett Pepito" userId="ddef1e2176689e9a" providerId="LiveId" clId="{53BB49C2-00DF-4AB6-9D9D-351DBF063D16}" dt="2022-02-18T01:59:01.575" v="861" actId="478"/>
          <ac:picMkLst>
            <pc:docMk/>
            <pc:sldMk cId="303811128" sldId="266"/>
            <ac:picMk id="3" creationId="{E72E7BCC-0F20-4838-A4E1-4A506C480D5E}"/>
          </ac:picMkLst>
        </pc:picChg>
        <pc:picChg chg="del">
          <ac:chgData name="Danett Pepito" userId="ddef1e2176689e9a" providerId="LiveId" clId="{53BB49C2-00DF-4AB6-9D9D-351DBF063D16}" dt="2022-02-18T01:56:04.464" v="851" actId="478"/>
          <ac:picMkLst>
            <pc:docMk/>
            <pc:sldMk cId="303811128" sldId="266"/>
            <ac:picMk id="4" creationId="{20B7E5E2-D228-402B-BC82-DCCA1B087E56}"/>
          </ac:picMkLst>
        </pc:picChg>
        <pc:picChg chg="add mod">
          <ac:chgData name="Danett Pepito" userId="ddef1e2176689e9a" providerId="LiveId" clId="{53BB49C2-00DF-4AB6-9D9D-351DBF063D16}" dt="2022-02-18T01:59:10.423" v="863" actId="1076"/>
          <ac:picMkLst>
            <pc:docMk/>
            <pc:sldMk cId="303811128" sldId="266"/>
            <ac:picMk id="6" creationId="{F49F66CA-C02D-4151-B92A-457220B8F7A7}"/>
          </ac:picMkLst>
        </pc:picChg>
        <pc:picChg chg="del">
          <ac:chgData name="Danett Pepito" userId="ddef1e2176689e9a" providerId="LiveId" clId="{53BB49C2-00DF-4AB6-9D9D-351DBF063D16}" dt="2022-02-18T01:56:05.465" v="852" actId="478"/>
          <ac:picMkLst>
            <pc:docMk/>
            <pc:sldMk cId="303811128" sldId="266"/>
            <ac:picMk id="7" creationId="{2A910E99-4A47-45CC-95F0-DD4A6DBDA811}"/>
          </ac:picMkLst>
        </pc:picChg>
        <pc:picChg chg="add mod">
          <ac:chgData name="Danett Pepito" userId="ddef1e2176689e9a" providerId="LiveId" clId="{53BB49C2-00DF-4AB6-9D9D-351DBF063D16}" dt="2022-02-18T02:00:11.133" v="868" actId="14100"/>
          <ac:picMkLst>
            <pc:docMk/>
            <pc:sldMk cId="303811128" sldId="266"/>
            <ac:picMk id="9" creationId="{949F4C10-7620-4E33-AE2C-8F71C3EA1DD1}"/>
          </ac:picMkLst>
        </pc:picChg>
      </pc:sldChg>
      <pc:sldChg chg="addSp modSp add mod">
        <pc:chgData name="Danett Pepito" userId="ddef1e2176689e9a" providerId="LiveId" clId="{53BB49C2-00DF-4AB6-9D9D-351DBF063D16}" dt="2022-02-14T21:59:38.428" v="604" actId="1076"/>
        <pc:sldMkLst>
          <pc:docMk/>
          <pc:sldMk cId="1264391336" sldId="267"/>
        </pc:sldMkLst>
        <pc:spChg chg="mod">
          <ac:chgData name="Danett Pepito" userId="ddef1e2176689e9a" providerId="LiveId" clId="{53BB49C2-00DF-4AB6-9D9D-351DBF063D16}" dt="2022-02-14T21:44:04.020" v="347" actId="1076"/>
          <ac:spMkLst>
            <pc:docMk/>
            <pc:sldMk cId="1264391336" sldId="267"/>
            <ac:spMk id="78" creationId="{00000000-0000-0000-0000-000000000000}"/>
          </ac:spMkLst>
        </pc:spChg>
        <pc:graphicFrameChg chg="modGraphic">
          <ac:chgData name="Danett Pepito" userId="ddef1e2176689e9a" providerId="LiveId" clId="{53BB49C2-00DF-4AB6-9D9D-351DBF063D16}" dt="2022-02-14T21:45:05.345" v="532" actId="20577"/>
          <ac:graphicFrameMkLst>
            <pc:docMk/>
            <pc:sldMk cId="1264391336" sldId="267"/>
            <ac:graphicFrameMk id="79" creationId="{00000000-0000-0000-0000-000000000000}"/>
          </ac:graphicFrameMkLst>
        </pc:graphicFrameChg>
        <pc:picChg chg="add mod">
          <ac:chgData name="Danett Pepito" userId="ddef1e2176689e9a" providerId="LiveId" clId="{53BB49C2-00DF-4AB6-9D9D-351DBF063D16}" dt="2022-02-14T21:59:38.428" v="604" actId="1076"/>
          <ac:picMkLst>
            <pc:docMk/>
            <pc:sldMk cId="1264391336" sldId="267"/>
            <ac:picMk id="3" creationId="{DFBC493D-5C29-46AF-B090-56852580D3E5}"/>
          </ac:picMkLst>
        </pc:picChg>
      </pc:sldChg>
      <pc:sldChg chg="addSp modSp add mod replId">
        <pc:chgData name="Danett Pepito" userId="ddef1e2176689e9a" providerId="LiveId" clId="{53BB49C2-00DF-4AB6-9D9D-351DBF063D16}" dt="2022-02-18T01:56:02.633" v="850" actId="1076"/>
        <pc:sldMkLst>
          <pc:docMk/>
          <pc:sldMk cId="2139286805" sldId="268"/>
        </pc:sldMkLst>
        <pc:spChg chg="mod">
          <ac:chgData name="Danett Pepito" userId="ddef1e2176689e9a" providerId="LiveId" clId="{53BB49C2-00DF-4AB6-9D9D-351DBF063D16}" dt="2022-02-18T01:55:44.123" v="847" actId="20577"/>
          <ac:spMkLst>
            <pc:docMk/>
            <pc:sldMk cId="2139286805" sldId="268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18T01:56:02.633" v="850" actId="1076"/>
          <ac:picMkLst>
            <pc:docMk/>
            <pc:sldMk cId="2139286805" sldId="268"/>
            <ac:picMk id="3" creationId="{7B5C387B-D0C2-4744-8A5F-95D2FF7C02F4}"/>
          </ac:picMkLst>
        </pc:picChg>
      </pc:sldChg>
      <pc:sldChg chg="addSp delSp modSp add mod">
        <pc:chgData name="Danett Pepito" userId="ddef1e2176689e9a" providerId="LiveId" clId="{53BB49C2-00DF-4AB6-9D9D-351DBF063D16}" dt="2022-02-14T21:59:27.352" v="600" actId="14100"/>
        <pc:sldMkLst>
          <pc:docMk/>
          <pc:sldMk cId="3316105938" sldId="269"/>
        </pc:sldMkLst>
        <pc:spChg chg="mod">
          <ac:chgData name="Danett Pepito" userId="ddef1e2176689e9a" providerId="LiveId" clId="{53BB49C2-00DF-4AB6-9D9D-351DBF063D16}" dt="2022-02-14T21:46:11.700" v="535" actId="20577"/>
          <ac:spMkLst>
            <pc:docMk/>
            <pc:sldMk cId="3316105938" sldId="269"/>
            <ac:spMk id="78" creationId="{00000000-0000-0000-0000-000000000000}"/>
          </ac:spMkLst>
        </pc:spChg>
        <pc:graphicFrameChg chg="modGraphic">
          <ac:chgData name="Danett Pepito" userId="ddef1e2176689e9a" providerId="LiveId" clId="{53BB49C2-00DF-4AB6-9D9D-351DBF063D16}" dt="2022-02-14T21:49:11.464" v="563" actId="20577"/>
          <ac:graphicFrameMkLst>
            <pc:docMk/>
            <pc:sldMk cId="3316105938" sldId="269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14T21:48:42.974" v="536" actId="478"/>
          <ac:picMkLst>
            <pc:docMk/>
            <pc:sldMk cId="3316105938" sldId="269"/>
            <ac:picMk id="3" creationId="{DFBC493D-5C29-46AF-B090-56852580D3E5}"/>
          </ac:picMkLst>
        </pc:picChg>
        <pc:picChg chg="add mod">
          <ac:chgData name="Danett Pepito" userId="ddef1e2176689e9a" providerId="LiveId" clId="{53BB49C2-00DF-4AB6-9D9D-351DBF063D16}" dt="2022-02-14T21:59:27.352" v="600" actId="14100"/>
          <ac:picMkLst>
            <pc:docMk/>
            <pc:sldMk cId="3316105938" sldId="269"/>
            <ac:picMk id="4" creationId="{62872750-E30E-4559-863C-2E5EDC933B14}"/>
          </ac:picMkLst>
        </pc:picChg>
      </pc:sldChg>
      <pc:sldChg chg="addSp delSp modSp add mod">
        <pc:chgData name="Danett Pepito" userId="ddef1e2176689e9a" providerId="LiveId" clId="{53BB49C2-00DF-4AB6-9D9D-351DBF063D16}" dt="2022-02-14T21:59:44.533" v="605" actId="1076"/>
        <pc:sldMkLst>
          <pc:docMk/>
          <pc:sldMk cId="1407199106" sldId="270"/>
        </pc:sldMkLst>
        <pc:spChg chg="mod">
          <ac:chgData name="Danett Pepito" userId="ddef1e2176689e9a" providerId="LiveId" clId="{53BB49C2-00DF-4AB6-9D9D-351DBF063D16}" dt="2022-02-14T21:49:34.724" v="566" actId="20577"/>
          <ac:spMkLst>
            <pc:docMk/>
            <pc:sldMk cId="1407199106" sldId="270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14T21:59:05.794" v="598" actId="1076"/>
          <ac:graphicFrameMkLst>
            <pc:docMk/>
            <pc:sldMk cId="1407199106" sldId="270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14T21:58:26.970" v="569" actId="478"/>
          <ac:picMkLst>
            <pc:docMk/>
            <pc:sldMk cId="1407199106" sldId="270"/>
            <ac:picMk id="3" creationId="{DFBC493D-5C29-46AF-B090-56852580D3E5}"/>
          </ac:picMkLst>
        </pc:picChg>
        <pc:picChg chg="add mod">
          <ac:chgData name="Danett Pepito" userId="ddef1e2176689e9a" providerId="LiveId" clId="{53BB49C2-00DF-4AB6-9D9D-351DBF063D16}" dt="2022-02-14T21:59:44.533" v="605" actId="1076"/>
          <ac:picMkLst>
            <pc:docMk/>
            <pc:sldMk cId="1407199106" sldId="270"/>
            <ac:picMk id="4" creationId="{9145E8C4-B927-4E25-8F10-2AD1C4598FCC}"/>
          </ac:picMkLst>
        </pc:picChg>
      </pc:sldChg>
      <pc:sldChg chg="addSp delSp modSp add mod replId">
        <pc:chgData name="Danett Pepito" userId="ddef1e2176689e9a" providerId="LiveId" clId="{53BB49C2-00DF-4AB6-9D9D-351DBF063D16}" dt="2022-02-15T20:30:36.130" v="683" actId="20577"/>
        <pc:sldMkLst>
          <pc:docMk/>
          <pc:sldMk cId="1142597644" sldId="271"/>
        </pc:sldMkLst>
        <pc:spChg chg="mod">
          <ac:chgData name="Danett Pepito" userId="ddef1e2176689e9a" providerId="LiveId" clId="{53BB49C2-00DF-4AB6-9D9D-351DBF063D16}" dt="2022-02-14T21:49:38.819" v="568" actId="20577"/>
          <ac:spMkLst>
            <pc:docMk/>
            <pc:sldMk cId="1142597644" sldId="271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15T20:30:36.130" v="683" actId="20577"/>
          <ac:graphicFrameMkLst>
            <pc:docMk/>
            <pc:sldMk cId="1142597644" sldId="271"/>
            <ac:graphicFrameMk id="79" creationId="{00000000-0000-0000-0000-000000000000}"/>
          </ac:graphicFrameMkLst>
        </pc:graphicFrameChg>
        <pc:picChg chg="add mod modCrop">
          <ac:chgData name="Danett Pepito" userId="ddef1e2176689e9a" providerId="LiveId" clId="{53BB49C2-00DF-4AB6-9D9D-351DBF063D16}" dt="2022-02-15T20:29:45.285" v="623" actId="1076"/>
          <ac:picMkLst>
            <pc:docMk/>
            <pc:sldMk cId="1142597644" sldId="271"/>
            <ac:picMk id="3" creationId="{D82B78F8-9FB1-426F-B968-4FC96700969D}"/>
          </ac:picMkLst>
        </pc:picChg>
        <pc:picChg chg="del">
          <ac:chgData name="Danett Pepito" userId="ddef1e2176689e9a" providerId="LiveId" clId="{53BB49C2-00DF-4AB6-9D9D-351DBF063D16}" dt="2022-02-15T20:28:28.115" v="606" actId="478"/>
          <ac:picMkLst>
            <pc:docMk/>
            <pc:sldMk cId="1142597644" sldId="271"/>
            <ac:picMk id="4" creationId="{62872750-E30E-4559-863C-2E5EDC933B14}"/>
          </ac:picMkLst>
        </pc:picChg>
        <pc:picChg chg="add mod">
          <ac:chgData name="Danett Pepito" userId="ddef1e2176689e9a" providerId="LiveId" clId="{53BB49C2-00DF-4AB6-9D9D-351DBF063D16}" dt="2022-02-15T20:29:18.986" v="616" actId="1076"/>
          <ac:picMkLst>
            <pc:docMk/>
            <pc:sldMk cId="1142597644" sldId="271"/>
            <ac:picMk id="6" creationId="{66FA179E-266B-410A-BFB2-429EBF123380}"/>
          </ac:picMkLst>
        </pc:picChg>
      </pc:sldChg>
      <pc:sldChg chg="addSp delSp modSp add mod">
        <pc:chgData name="Danett Pepito" userId="ddef1e2176689e9a" providerId="LiveId" clId="{53BB49C2-00DF-4AB6-9D9D-351DBF063D16}" dt="2022-02-15T20:45:45.302" v="794" actId="1076"/>
        <pc:sldMkLst>
          <pc:docMk/>
          <pc:sldMk cId="1464118612" sldId="272"/>
        </pc:sldMkLst>
        <pc:spChg chg="mod">
          <ac:chgData name="Danett Pepito" userId="ddef1e2176689e9a" providerId="LiveId" clId="{53BB49C2-00DF-4AB6-9D9D-351DBF063D16}" dt="2022-02-15T20:31:06.028" v="690" actId="20577"/>
          <ac:spMkLst>
            <pc:docMk/>
            <pc:sldMk cId="1464118612" sldId="272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15T20:45:45.302" v="794" actId="1076"/>
          <ac:graphicFrameMkLst>
            <pc:docMk/>
            <pc:sldMk cId="1464118612" sldId="272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15T20:31:07.124" v="691" actId="478"/>
          <ac:picMkLst>
            <pc:docMk/>
            <pc:sldMk cId="1464118612" sldId="272"/>
            <ac:picMk id="3" creationId="{D82B78F8-9FB1-426F-B968-4FC96700969D}"/>
          </ac:picMkLst>
        </pc:picChg>
        <pc:picChg chg="add mod">
          <ac:chgData name="Danett Pepito" userId="ddef1e2176689e9a" providerId="LiveId" clId="{53BB49C2-00DF-4AB6-9D9D-351DBF063D16}" dt="2022-02-15T20:44:13.519" v="703" actId="1076"/>
          <ac:picMkLst>
            <pc:docMk/>
            <pc:sldMk cId="1464118612" sldId="272"/>
            <ac:picMk id="4" creationId="{AA8E0E2E-0322-4920-8979-B8BF174400A5}"/>
          </ac:picMkLst>
        </pc:picChg>
        <pc:picChg chg="del">
          <ac:chgData name="Danett Pepito" userId="ddef1e2176689e9a" providerId="LiveId" clId="{53BB49C2-00DF-4AB6-9D9D-351DBF063D16}" dt="2022-02-15T20:31:08.075" v="692" actId="478"/>
          <ac:picMkLst>
            <pc:docMk/>
            <pc:sldMk cId="1464118612" sldId="272"/>
            <ac:picMk id="6" creationId="{66FA179E-266B-410A-BFB2-429EBF123380}"/>
          </ac:picMkLst>
        </pc:picChg>
        <pc:picChg chg="add mod">
          <ac:chgData name="Danett Pepito" userId="ddef1e2176689e9a" providerId="LiveId" clId="{53BB49C2-00DF-4AB6-9D9D-351DBF063D16}" dt="2022-02-15T20:44:10.077" v="702" actId="1076"/>
          <ac:picMkLst>
            <pc:docMk/>
            <pc:sldMk cId="1464118612" sldId="272"/>
            <ac:picMk id="7" creationId="{6318221A-F649-4AA8-9E2C-1E071E2EC27A}"/>
          </ac:picMkLst>
        </pc:picChg>
      </pc:sldChg>
      <pc:sldChg chg="addSp delSp modSp add mod">
        <pc:chgData name="Danett Pepito" userId="ddef1e2176689e9a" providerId="LiveId" clId="{53BB49C2-00DF-4AB6-9D9D-351DBF063D16}" dt="2022-02-18T01:24:12.899" v="828" actId="20577"/>
        <pc:sldMkLst>
          <pc:docMk/>
          <pc:sldMk cId="1921870498" sldId="273"/>
        </pc:sldMkLst>
        <pc:spChg chg="mod">
          <ac:chgData name="Danett Pepito" userId="ddef1e2176689e9a" providerId="LiveId" clId="{53BB49C2-00DF-4AB6-9D9D-351DBF063D16}" dt="2022-02-18T01:24:12.899" v="828" actId="20577"/>
          <ac:spMkLst>
            <pc:docMk/>
            <pc:sldMk cId="1921870498" sldId="273"/>
            <ac:spMk id="73" creationId="{00000000-0000-0000-0000-000000000000}"/>
          </ac:spMkLst>
        </pc:spChg>
        <pc:picChg chg="del">
          <ac:chgData name="Danett Pepito" userId="ddef1e2176689e9a" providerId="LiveId" clId="{53BB49C2-00DF-4AB6-9D9D-351DBF063D16}" dt="2022-02-18T01:24:03.605" v="812" actId="478"/>
          <ac:picMkLst>
            <pc:docMk/>
            <pc:sldMk cId="1921870498" sldId="273"/>
            <ac:picMk id="3" creationId="{52671A77-10F0-4674-8325-846984ED61E1}"/>
          </ac:picMkLst>
        </pc:picChg>
        <pc:picChg chg="add mod">
          <ac:chgData name="Danett Pepito" userId="ddef1e2176689e9a" providerId="LiveId" clId="{53BB49C2-00DF-4AB6-9D9D-351DBF063D16}" dt="2022-02-18T01:24:09.712" v="816" actId="1076"/>
          <ac:picMkLst>
            <pc:docMk/>
            <pc:sldMk cId="1921870498" sldId="273"/>
            <ac:picMk id="4" creationId="{AA1A87CD-D7F1-4DC1-A46D-AEC8F451155F}"/>
          </ac:picMkLst>
        </pc:picChg>
      </pc:sldChg>
      <pc:sldChg chg="addSp delSp modSp add mod">
        <pc:chgData name="Danett Pepito" userId="ddef1e2176689e9a" providerId="LiveId" clId="{53BB49C2-00DF-4AB6-9D9D-351DBF063D16}" dt="2022-02-20T21:32:21.299" v="1041" actId="1076"/>
        <pc:sldMkLst>
          <pc:docMk/>
          <pc:sldMk cId="520230128" sldId="274"/>
        </pc:sldMkLst>
        <pc:spChg chg="mod">
          <ac:chgData name="Danett Pepito" userId="ddef1e2176689e9a" providerId="LiveId" clId="{53BB49C2-00DF-4AB6-9D9D-351DBF063D16}" dt="2022-02-20T21:31:03.151" v="1034" actId="20577"/>
          <ac:spMkLst>
            <pc:docMk/>
            <pc:sldMk cId="520230128" sldId="274"/>
            <ac:spMk id="73" creationId="{00000000-0000-0000-0000-000000000000}"/>
          </ac:spMkLst>
        </pc:spChg>
        <pc:picChg chg="del">
          <ac:chgData name="Danett Pepito" userId="ddef1e2176689e9a" providerId="LiveId" clId="{53BB49C2-00DF-4AB6-9D9D-351DBF063D16}" dt="2022-02-20T21:30:56.539" v="1031" actId="478"/>
          <ac:picMkLst>
            <pc:docMk/>
            <pc:sldMk cId="520230128" sldId="274"/>
            <ac:picMk id="3" creationId="{7B5C387B-D0C2-4744-8A5F-95D2FF7C02F4}"/>
          </ac:picMkLst>
        </pc:picChg>
        <pc:picChg chg="add mod">
          <ac:chgData name="Danett Pepito" userId="ddef1e2176689e9a" providerId="LiveId" clId="{53BB49C2-00DF-4AB6-9D9D-351DBF063D16}" dt="2022-02-20T21:32:21.299" v="1041" actId="1076"/>
          <ac:picMkLst>
            <pc:docMk/>
            <pc:sldMk cId="520230128" sldId="274"/>
            <ac:picMk id="4" creationId="{05B2A0F6-71C6-468A-AB63-C4D8F57F4168}"/>
          </ac:picMkLst>
        </pc:picChg>
      </pc:sldChg>
      <pc:sldChg chg="addSp delSp modSp add mod replId">
        <pc:chgData name="Danett Pepito" userId="ddef1e2176689e9a" providerId="LiveId" clId="{53BB49C2-00DF-4AB6-9D9D-351DBF063D16}" dt="2022-02-20T21:35:32.624" v="1119" actId="1076"/>
        <pc:sldMkLst>
          <pc:docMk/>
          <pc:sldMk cId="2572955887" sldId="275"/>
        </pc:sldMkLst>
        <pc:spChg chg="mod">
          <ac:chgData name="Danett Pepito" userId="ddef1e2176689e9a" providerId="LiveId" clId="{53BB49C2-00DF-4AB6-9D9D-351DBF063D16}" dt="2022-02-20T21:31:29.470" v="1036" actId="20577"/>
          <ac:spMkLst>
            <pc:docMk/>
            <pc:sldMk cId="2572955887" sldId="275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20T21:35:32.624" v="1119" actId="1076"/>
          <ac:graphicFrameMkLst>
            <pc:docMk/>
            <pc:sldMk cId="2572955887" sldId="275"/>
            <ac:graphicFrameMk id="79" creationId="{00000000-0000-0000-0000-000000000000}"/>
          </ac:graphicFrameMkLst>
        </pc:graphicFrameChg>
        <pc:picChg chg="add mod">
          <ac:chgData name="Danett Pepito" userId="ddef1e2176689e9a" providerId="LiveId" clId="{53BB49C2-00DF-4AB6-9D9D-351DBF063D16}" dt="2022-02-20T21:35:27.539" v="1118" actId="1076"/>
          <ac:picMkLst>
            <pc:docMk/>
            <pc:sldMk cId="2572955887" sldId="275"/>
            <ac:picMk id="3" creationId="{C5BE0AED-6101-477F-8BAB-BC8BA1ACFF97}"/>
          </ac:picMkLst>
        </pc:picChg>
        <pc:picChg chg="add mod">
          <ac:chgData name="Danett Pepito" userId="ddef1e2176689e9a" providerId="LiveId" clId="{53BB49C2-00DF-4AB6-9D9D-351DBF063D16}" dt="2022-02-20T21:35:26.109" v="1117" actId="1076"/>
          <ac:picMkLst>
            <pc:docMk/>
            <pc:sldMk cId="2572955887" sldId="275"/>
            <ac:picMk id="5" creationId="{6D8C850B-EC5C-410B-9F1A-0C859588FE55}"/>
          </ac:picMkLst>
        </pc:picChg>
        <pc:picChg chg="del">
          <ac:chgData name="Danett Pepito" userId="ddef1e2176689e9a" providerId="LiveId" clId="{53BB49C2-00DF-4AB6-9D9D-351DBF063D16}" dt="2022-02-20T21:31:31.340" v="1037" actId="478"/>
          <ac:picMkLst>
            <pc:docMk/>
            <pc:sldMk cId="2572955887" sldId="275"/>
            <ac:picMk id="6" creationId="{F49F66CA-C02D-4151-B92A-457220B8F7A7}"/>
          </ac:picMkLst>
        </pc:picChg>
        <pc:picChg chg="del">
          <ac:chgData name="Danett Pepito" userId="ddef1e2176689e9a" providerId="LiveId" clId="{53BB49C2-00DF-4AB6-9D9D-351DBF063D16}" dt="2022-02-20T21:31:32.350" v="1038" actId="478"/>
          <ac:picMkLst>
            <pc:docMk/>
            <pc:sldMk cId="2572955887" sldId="275"/>
            <ac:picMk id="9" creationId="{949F4C10-7620-4E33-AE2C-8F71C3EA1DD1}"/>
          </ac:picMkLst>
        </pc:picChg>
      </pc:sldChg>
      <pc:sldChg chg="add del">
        <pc:chgData name="Danett Pepito" userId="ddef1e2176689e9a" providerId="LiveId" clId="{53BB49C2-00DF-4AB6-9D9D-351DBF063D16}" dt="2022-02-20T21:49:46.417" v="1121" actId="2890"/>
        <pc:sldMkLst>
          <pc:docMk/>
          <pc:sldMk cId="1343789128" sldId="276"/>
        </pc:sldMkLst>
      </pc:sldChg>
      <pc:sldChg chg="add del">
        <pc:chgData name="Danett Pepito" userId="ddef1e2176689e9a" providerId="LiveId" clId="{53BB49C2-00DF-4AB6-9D9D-351DBF063D16}" dt="2022-02-20T21:49:58.487" v="1123" actId="47"/>
        <pc:sldMkLst>
          <pc:docMk/>
          <pc:sldMk cId="2662612355" sldId="276"/>
        </pc:sldMkLst>
      </pc:sldChg>
      <pc:sldChg chg="addSp delSp modSp add mod replId">
        <pc:chgData name="Danett Pepito" userId="ddef1e2176689e9a" providerId="LiveId" clId="{53BB49C2-00DF-4AB6-9D9D-351DBF063D16}" dt="2022-02-20T21:51:12.086" v="1133" actId="1076"/>
        <pc:sldMkLst>
          <pc:docMk/>
          <pc:sldMk cId="672235735" sldId="277"/>
        </pc:sldMkLst>
        <pc:spChg chg="mod">
          <ac:chgData name="Danett Pepito" userId="ddef1e2176689e9a" providerId="LiveId" clId="{53BB49C2-00DF-4AB6-9D9D-351DBF063D16}" dt="2022-02-20T21:50:05.197" v="1125" actId="20577"/>
          <ac:spMkLst>
            <pc:docMk/>
            <pc:sldMk cId="672235735" sldId="277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20T21:51:12.086" v="1133" actId="1076"/>
          <ac:picMkLst>
            <pc:docMk/>
            <pc:sldMk cId="672235735" sldId="277"/>
            <ac:picMk id="3" creationId="{795705C8-F589-43AD-986C-86EAF6F663BD}"/>
          </ac:picMkLst>
        </pc:picChg>
        <pc:picChg chg="del">
          <ac:chgData name="Danett Pepito" userId="ddef1e2176689e9a" providerId="LiveId" clId="{53BB49C2-00DF-4AB6-9D9D-351DBF063D16}" dt="2022-02-20T21:50:08.717" v="1126" actId="478"/>
          <ac:picMkLst>
            <pc:docMk/>
            <pc:sldMk cId="672235735" sldId="277"/>
            <ac:picMk id="4" creationId="{05B2A0F6-71C6-468A-AB63-C4D8F57F4168}"/>
          </ac:picMkLst>
        </pc:picChg>
      </pc:sldChg>
      <pc:sldChg chg="add del replId">
        <pc:chgData name="Danett Pepito" userId="ddef1e2176689e9a" providerId="LiveId" clId="{53BB49C2-00DF-4AB6-9D9D-351DBF063D16}" dt="2022-02-20T21:49:46.417" v="1121" actId="2890"/>
        <pc:sldMkLst>
          <pc:docMk/>
          <pc:sldMk cId="3562052833" sldId="277"/>
        </pc:sldMkLst>
      </pc:sldChg>
      <pc:sldChg chg="add del replId">
        <pc:chgData name="Danett Pepito" userId="ddef1e2176689e9a" providerId="LiveId" clId="{53BB49C2-00DF-4AB6-9D9D-351DBF063D16}" dt="2022-02-20T21:49:46.417" v="1121" actId="2890"/>
        <pc:sldMkLst>
          <pc:docMk/>
          <pc:sldMk cId="478412875" sldId="278"/>
        </pc:sldMkLst>
      </pc:sldChg>
      <pc:sldChg chg="addSp delSp modSp add mod replId">
        <pc:chgData name="Danett Pepito" userId="ddef1e2176689e9a" providerId="LiveId" clId="{53BB49C2-00DF-4AB6-9D9D-351DBF063D16}" dt="2022-02-20T21:52:31.146" v="1147" actId="1076"/>
        <pc:sldMkLst>
          <pc:docMk/>
          <pc:sldMk cId="4048396644" sldId="278"/>
        </pc:sldMkLst>
        <pc:spChg chg="mod">
          <ac:chgData name="Danett Pepito" userId="ddef1e2176689e9a" providerId="LiveId" clId="{53BB49C2-00DF-4AB6-9D9D-351DBF063D16}" dt="2022-02-20T21:50:16.319" v="1128" actId="20577"/>
          <ac:spMkLst>
            <pc:docMk/>
            <pc:sldMk cId="4048396644" sldId="278"/>
            <ac:spMk id="78" creationId="{00000000-0000-0000-0000-000000000000}"/>
          </ac:spMkLst>
        </pc:spChg>
        <pc:graphicFrameChg chg="mod">
          <ac:chgData name="Danett Pepito" userId="ddef1e2176689e9a" providerId="LiveId" clId="{53BB49C2-00DF-4AB6-9D9D-351DBF063D16}" dt="2022-02-20T21:51:53.367" v="1139" actId="1076"/>
          <ac:graphicFrameMkLst>
            <pc:docMk/>
            <pc:sldMk cId="4048396644" sldId="278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20T21:50:17.257" v="1129" actId="478"/>
          <ac:picMkLst>
            <pc:docMk/>
            <pc:sldMk cId="4048396644" sldId="278"/>
            <ac:picMk id="3" creationId="{C5BE0AED-6101-477F-8BAB-BC8BA1ACFF97}"/>
          </ac:picMkLst>
        </pc:picChg>
        <pc:picChg chg="add mod">
          <ac:chgData name="Danett Pepito" userId="ddef1e2176689e9a" providerId="LiveId" clId="{53BB49C2-00DF-4AB6-9D9D-351DBF063D16}" dt="2022-02-20T21:51:57.506" v="1141" actId="1076"/>
          <ac:picMkLst>
            <pc:docMk/>
            <pc:sldMk cId="4048396644" sldId="278"/>
            <ac:picMk id="4" creationId="{16789AFE-6800-4D53-862B-4C2EF8FED310}"/>
          </ac:picMkLst>
        </pc:picChg>
        <pc:picChg chg="del">
          <ac:chgData name="Danett Pepito" userId="ddef1e2176689e9a" providerId="LiveId" clId="{53BB49C2-00DF-4AB6-9D9D-351DBF063D16}" dt="2022-02-20T21:50:18.186" v="1130" actId="478"/>
          <ac:picMkLst>
            <pc:docMk/>
            <pc:sldMk cId="4048396644" sldId="278"/>
            <ac:picMk id="5" creationId="{6D8C850B-EC5C-410B-9F1A-0C859588FE55}"/>
          </ac:picMkLst>
        </pc:picChg>
        <pc:picChg chg="add mod">
          <ac:chgData name="Danett Pepito" userId="ddef1e2176689e9a" providerId="LiveId" clId="{53BB49C2-00DF-4AB6-9D9D-351DBF063D16}" dt="2022-02-20T21:52:31.146" v="1147" actId="1076"/>
          <ac:picMkLst>
            <pc:docMk/>
            <pc:sldMk cId="4048396644" sldId="278"/>
            <ac:picMk id="7" creationId="{08A35C95-F8B9-472C-81FD-E8E0009DB1A5}"/>
          </ac:picMkLst>
        </pc:picChg>
      </pc:sldChg>
      <pc:sldChg chg="addSp delSp modSp add mod">
        <pc:chgData name="Danett Pepito" userId="ddef1e2176689e9a" providerId="LiveId" clId="{53BB49C2-00DF-4AB6-9D9D-351DBF063D16}" dt="2022-02-21T22:51:05.130" v="1156" actId="1076"/>
        <pc:sldMkLst>
          <pc:docMk/>
          <pc:sldMk cId="4218304611" sldId="279"/>
        </pc:sldMkLst>
        <pc:spChg chg="mod">
          <ac:chgData name="Danett Pepito" userId="ddef1e2176689e9a" providerId="LiveId" clId="{53BB49C2-00DF-4AB6-9D9D-351DBF063D16}" dt="2022-02-21T22:50:35.815" v="1152" actId="20577"/>
          <ac:spMkLst>
            <pc:docMk/>
            <pc:sldMk cId="4218304611" sldId="279"/>
            <ac:spMk id="73" creationId="{00000000-0000-0000-0000-000000000000}"/>
          </ac:spMkLst>
        </pc:spChg>
        <pc:picChg chg="del">
          <ac:chgData name="Danett Pepito" userId="ddef1e2176689e9a" providerId="LiveId" clId="{53BB49C2-00DF-4AB6-9D9D-351DBF063D16}" dt="2022-02-21T22:51:00.489" v="1153" actId="478"/>
          <ac:picMkLst>
            <pc:docMk/>
            <pc:sldMk cId="4218304611" sldId="279"/>
            <ac:picMk id="3" creationId="{795705C8-F589-43AD-986C-86EAF6F663BD}"/>
          </ac:picMkLst>
        </pc:picChg>
        <pc:picChg chg="add mod">
          <ac:chgData name="Danett Pepito" userId="ddef1e2176689e9a" providerId="LiveId" clId="{53BB49C2-00DF-4AB6-9D9D-351DBF063D16}" dt="2022-02-21T22:51:05.130" v="1156" actId="1076"/>
          <ac:picMkLst>
            <pc:docMk/>
            <pc:sldMk cId="4218304611" sldId="279"/>
            <ac:picMk id="4" creationId="{B0DCDD4C-6555-445D-9393-E94B2BCD9B8A}"/>
          </ac:picMkLst>
        </pc:picChg>
      </pc:sldChg>
      <pc:sldChg chg="addSp delSp modSp add mod replId">
        <pc:chgData name="Danett Pepito" userId="ddef1e2176689e9a" providerId="LiveId" clId="{53BB49C2-00DF-4AB6-9D9D-351DBF063D16}" dt="2022-02-22T06:09:34.034" v="1169" actId="1076"/>
        <pc:sldMkLst>
          <pc:docMk/>
          <pc:sldMk cId="2062765363" sldId="280"/>
        </pc:sldMkLst>
        <pc:spChg chg="mod">
          <ac:chgData name="Danett Pepito" userId="ddef1e2176689e9a" providerId="LiveId" clId="{53BB49C2-00DF-4AB6-9D9D-351DBF063D16}" dt="2022-02-21T22:50:30.703" v="1150" actId="20577"/>
          <ac:spMkLst>
            <pc:docMk/>
            <pc:sldMk cId="2062765363" sldId="280"/>
            <ac:spMk id="78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22T06:08:54.644" v="1165" actId="1076"/>
          <ac:picMkLst>
            <pc:docMk/>
            <pc:sldMk cId="2062765363" sldId="280"/>
            <ac:picMk id="3" creationId="{7EB59818-F709-400D-A010-87F7C4E70951}"/>
          </ac:picMkLst>
        </pc:picChg>
        <pc:picChg chg="del">
          <ac:chgData name="Danett Pepito" userId="ddef1e2176689e9a" providerId="LiveId" clId="{53BB49C2-00DF-4AB6-9D9D-351DBF063D16}" dt="2022-02-21T22:51:08.865" v="1157" actId="478"/>
          <ac:picMkLst>
            <pc:docMk/>
            <pc:sldMk cId="2062765363" sldId="280"/>
            <ac:picMk id="4" creationId="{16789AFE-6800-4D53-862B-4C2EF8FED310}"/>
          </ac:picMkLst>
        </pc:picChg>
        <pc:picChg chg="add mod">
          <ac:chgData name="Danett Pepito" userId="ddef1e2176689e9a" providerId="LiveId" clId="{53BB49C2-00DF-4AB6-9D9D-351DBF063D16}" dt="2022-02-22T06:09:34.034" v="1169" actId="1076"/>
          <ac:picMkLst>
            <pc:docMk/>
            <pc:sldMk cId="2062765363" sldId="280"/>
            <ac:picMk id="5" creationId="{46123917-B191-4017-B1A5-D5114F8456AE}"/>
          </ac:picMkLst>
        </pc:picChg>
        <pc:picChg chg="del">
          <ac:chgData name="Danett Pepito" userId="ddef1e2176689e9a" providerId="LiveId" clId="{53BB49C2-00DF-4AB6-9D9D-351DBF063D16}" dt="2022-02-21T22:51:09.791" v="1158" actId="478"/>
          <ac:picMkLst>
            <pc:docMk/>
            <pc:sldMk cId="2062765363" sldId="280"/>
            <ac:picMk id="7" creationId="{08A35C95-F8B9-472C-81FD-E8E0009DB1A5}"/>
          </ac:picMkLst>
        </pc:picChg>
      </pc:sldChg>
      <pc:sldChg chg="addSp delSp modSp add mod setBg">
        <pc:chgData name="Danett Pepito" userId="ddef1e2176689e9a" providerId="LiveId" clId="{53BB49C2-00DF-4AB6-9D9D-351DBF063D16}" dt="2022-02-28T21:52:36.538" v="1187" actId="1076"/>
        <pc:sldMkLst>
          <pc:docMk/>
          <pc:sldMk cId="573711298" sldId="281"/>
        </pc:sldMkLst>
        <pc:spChg chg="mod">
          <ac:chgData name="Danett Pepito" userId="ddef1e2176689e9a" providerId="LiveId" clId="{53BB49C2-00DF-4AB6-9D9D-351DBF063D16}" dt="2022-02-28T21:51:46.890" v="1181" actId="20577"/>
          <ac:spMkLst>
            <pc:docMk/>
            <pc:sldMk cId="573711298" sldId="281"/>
            <ac:spMk id="73" creationId="{00000000-0000-0000-0000-000000000000}"/>
          </ac:spMkLst>
        </pc:spChg>
        <pc:picChg chg="del">
          <ac:chgData name="Danett Pepito" userId="ddef1e2176689e9a" providerId="LiveId" clId="{53BB49C2-00DF-4AB6-9D9D-351DBF063D16}" dt="2022-02-28T21:52:28.867" v="1182" actId="478"/>
          <ac:picMkLst>
            <pc:docMk/>
            <pc:sldMk cId="573711298" sldId="281"/>
            <ac:picMk id="3" creationId="{7B5C387B-D0C2-4744-8A5F-95D2FF7C02F4}"/>
          </ac:picMkLst>
        </pc:picChg>
        <pc:picChg chg="add mod">
          <ac:chgData name="Danett Pepito" userId="ddef1e2176689e9a" providerId="LiveId" clId="{53BB49C2-00DF-4AB6-9D9D-351DBF063D16}" dt="2022-02-28T21:52:36.538" v="1187" actId="1076"/>
          <ac:picMkLst>
            <pc:docMk/>
            <pc:sldMk cId="573711298" sldId="281"/>
            <ac:picMk id="4" creationId="{994B848F-63E8-4428-B2FD-CDB9DE1FDDA9}"/>
          </ac:picMkLst>
        </pc:picChg>
      </pc:sldChg>
      <pc:sldChg chg="addSp delSp modSp add mod">
        <pc:chgData name="Danett Pepito" userId="ddef1e2176689e9a" providerId="LiveId" clId="{53BB49C2-00DF-4AB6-9D9D-351DBF063D16}" dt="2022-02-28T21:56:11.393" v="1346" actId="20577"/>
        <pc:sldMkLst>
          <pc:docMk/>
          <pc:sldMk cId="3054406559" sldId="282"/>
        </pc:sldMkLst>
        <pc:spChg chg="mod">
          <ac:chgData name="Danett Pepito" userId="ddef1e2176689e9a" providerId="LiveId" clId="{53BB49C2-00DF-4AB6-9D9D-351DBF063D16}" dt="2022-02-28T21:55:25.587" v="1261" actId="255"/>
          <ac:spMkLst>
            <pc:docMk/>
            <pc:sldMk cId="3054406559" sldId="282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28T21:56:11.393" v="1346" actId="20577"/>
          <ac:graphicFrameMkLst>
            <pc:docMk/>
            <pc:sldMk cId="3054406559" sldId="282"/>
            <ac:graphicFrameMk id="79" creationId="{00000000-0000-0000-0000-000000000000}"/>
          </ac:graphicFrameMkLst>
        </pc:graphicFrameChg>
        <pc:picChg chg="add mod">
          <ac:chgData name="Danett Pepito" userId="ddef1e2176689e9a" providerId="LiveId" clId="{53BB49C2-00DF-4AB6-9D9D-351DBF063D16}" dt="2022-02-28T21:54:54.913" v="1258" actId="1076"/>
          <ac:picMkLst>
            <pc:docMk/>
            <pc:sldMk cId="3054406559" sldId="282"/>
            <ac:picMk id="3" creationId="{3DB47A2F-33DD-4DC4-9B2E-79D2DBD68C4A}"/>
          </ac:picMkLst>
        </pc:picChg>
        <pc:picChg chg="add mod">
          <ac:chgData name="Danett Pepito" userId="ddef1e2176689e9a" providerId="LiveId" clId="{53BB49C2-00DF-4AB6-9D9D-351DBF063D16}" dt="2022-02-28T21:55:29.608" v="1263" actId="1076"/>
          <ac:picMkLst>
            <pc:docMk/>
            <pc:sldMk cId="3054406559" sldId="282"/>
            <ac:picMk id="5" creationId="{A20F300F-D754-409F-B71A-A41DC2146712}"/>
          </ac:picMkLst>
        </pc:picChg>
        <pc:picChg chg="del">
          <ac:chgData name="Danett Pepito" userId="ddef1e2176689e9a" providerId="LiveId" clId="{53BB49C2-00DF-4AB6-9D9D-351DBF063D16}" dt="2022-02-28T21:53:03.563" v="1188" actId="478"/>
          <ac:picMkLst>
            <pc:docMk/>
            <pc:sldMk cId="3054406559" sldId="282"/>
            <ac:picMk id="6" creationId="{F49F66CA-C02D-4151-B92A-457220B8F7A7}"/>
          </ac:picMkLst>
        </pc:picChg>
        <pc:picChg chg="del">
          <ac:chgData name="Danett Pepito" userId="ddef1e2176689e9a" providerId="LiveId" clId="{53BB49C2-00DF-4AB6-9D9D-351DBF063D16}" dt="2022-02-28T21:53:04.824" v="1189" actId="478"/>
          <ac:picMkLst>
            <pc:docMk/>
            <pc:sldMk cId="3054406559" sldId="282"/>
            <ac:picMk id="9" creationId="{949F4C10-7620-4E33-AE2C-8F71C3EA1DD1}"/>
          </ac:picMkLst>
        </pc:picChg>
      </pc:sldChg>
      <pc:sldChg chg="addSp delSp modSp add mod">
        <pc:chgData name="Danett Pepito" userId="ddef1e2176689e9a" providerId="LiveId" clId="{53BB49C2-00DF-4AB6-9D9D-351DBF063D16}" dt="2022-03-01T20:11:14.747" v="1364" actId="1076"/>
        <pc:sldMkLst>
          <pc:docMk/>
          <pc:sldMk cId="872163139" sldId="283"/>
        </pc:sldMkLst>
        <pc:spChg chg="mod">
          <ac:chgData name="Danett Pepito" userId="ddef1e2176689e9a" providerId="LiveId" clId="{53BB49C2-00DF-4AB6-9D9D-351DBF063D16}" dt="2022-03-01T20:10:26.175" v="1356" actId="20577"/>
          <ac:spMkLst>
            <pc:docMk/>
            <pc:sldMk cId="872163139" sldId="283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3-01T20:11:14.747" v="1364" actId="1076"/>
          <ac:picMkLst>
            <pc:docMk/>
            <pc:sldMk cId="872163139" sldId="283"/>
            <ac:picMk id="3" creationId="{68F19E0E-F021-4DF4-944A-26E005F119F0}"/>
          </ac:picMkLst>
        </pc:picChg>
        <pc:picChg chg="del">
          <ac:chgData name="Danett Pepito" userId="ddef1e2176689e9a" providerId="LiveId" clId="{53BB49C2-00DF-4AB6-9D9D-351DBF063D16}" dt="2022-03-01T20:11:09.305" v="1361" actId="478"/>
          <ac:picMkLst>
            <pc:docMk/>
            <pc:sldMk cId="872163139" sldId="283"/>
            <ac:picMk id="4" creationId="{994B848F-63E8-4428-B2FD-CDB9DE1FDDA9}"/>
          </ac:picMkLst>
        </pc:picChg>
      </pc:sldChg>
      <pc:sldChg chg="addSp delSp modSp add mod replId">
        <pc:chgData name="Danett Pepito" userId="ddef1e2176689e9a" providerId="LiveId" clId="{53BB49C2-00DF-4AB6-9D9D-351DBF063D16}" dt="2022-03-01T20:21:07.754" v="1395" actId="20577"/>
        <pc:sldMkLst>
          <pc:docMk/>
          <pc:sldMk cId="425023443" sldId="284"/>
        </pc:sldMkLst>
        <pc:spChg chg="mod">
          <ac:chgData name="Danett Pepito" userId="ddef1e2176689e9a" providerId="LiveId" clId="{53BB49C2-00DF-4AB6-9D9D-351DBF063D16}" dt="2022-03-01T20:10:30.603" v="1358" actId="20577"/>
          <ac:spMkLst>
            <pc:docMk/>
            <pc:sldMk cId="425023443" sldId="284"/>
            <ac:spMk id="78" creationId="{00000000-0000-0000-0000-000000000000}"/>
          </ac:spMkLst>
        </pc:spChg>
        <pc:graphicFrameChg chg="modGraphic">
          <ac:chgData name="Danett Pepito" userId="ddef1e2176689e9a" providerId="LiveId" clId="{53BB49C2-00DF-4AB6-9D9D-351DBF063D16}" dt="2022-03-01T20:21:07.754" v="1395" actId="20577"/>
          <ac:graphicFrameMkLst>
            <pc:docMk/>
            <pc:sldMk cId="425023443" sldId="284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3-01T20:10:38.486" v="1359" actId="478"/>
          <ac:picMkLst>
            <pc:docMk/>
            <pc:sldMk cId="425023443" sldId="284"/>
            <ac:picMk id="3" creationId="{3DB47A2F-33DD-4DC4-9B2E-79D2DBD68C4A}"/>
          </ac:picMkLst>
        </pc:picChg>
        <pc:picChg chg="add mod">
          <ac:chgData name="Danett Pepito" userId="ddef1e2176689e9a" providerId="LiveId" clId="{53BB49C2-00DF-4AB6-9D9D-351DBF063D16}" dt="2022-03-01T20:19:57.759" v="1371" actId="1076"/>
          <ac:picMkLst>
            <pc:docMk/>
            <pc:sldMk cId="425023443" sldId="284"/>
            <ac:picMk id="4" creationId="{A63FC167-7201-4185-AD0D-A1A5C0118B50}"/>
          </ac:picMkLst>
        </pc:picChg>
        <pc:picChg chg="del">
          <ac:chgData name="Danett Pepito" userId="ddef1e2176689e9a" providerId="LiveId" clId="{53BB49C2-00DF-4AB6-9D9D-351DBF063D16}" dt="2022-03-01T20:10:39.351" v="1360" actId="478"/>
          <ac:picMkLst>
            <pc:docMk/>
            <pc:sldMk cId="425023443" sldId="284"/>
            <ac:picMk id="5" creationId="{A20F300F-D754-409F-B71A-A41DC2146712}"/>
          </ac:picMkLst>
        </pc:picChg>
        <pc:picChg chg="add mod">
          <ac:chgData name="Danett Pepito" userId="ddef1e2176689e9a" providerId="LiveId" clId="{53BB49C2-00DF-4AB6-9D9D-351DBF063D16}" dt="2022-03-01T20:20:14.116" v="1373" actId="1076"/>
          <ac:picMkLst>
            <pc:docMk/>
            <pc:sldMk cId="425023443" sldId="284"/>
            <ac:picMk id="7" creationId="{E6EE6A81-9169-451B-B19E-1EEC663162DB}"/>
          </ac:picMkLst>
        </pc:picChg>
      </pc:sldChg>
      <pc:sldChg chg="addSp delSp modSp add mod">
        <pc:chgData name="Danett Pepito" userId="ddef1e2176689e9a" providerId="LiveId" clId="{53BB49C2-00DF-4AB6-9D9D-351DBF063D16}" dt="2022-03-01T20:51:12.999" v="1436" actId="1076"/>
        <pc:sldMkLst>
          <pc:docMk/>
          <pc:sldMk cId="597073633" sldId="285"/>
        </pc:sldMkLst>
        <pc:picChg chg="del">
          <ac:chgData name="Danett Pepito" userId="ddef1e2176689e9a" providerId="LiveId" clId="{53BB49C2-00DF-4AB6-9D9D-351DBF063D16}" dt="2022-03-01T20:32:33.252" v="1397" actId="478"/>
          <ac:picMkLst>
            <pc:docMk/>
            <pc:sldMk cId="597073633" sldId="285"/>
            <ac:picMk id="3" creationId="{68F19E0E-F021-4DF4-944A-26E005F119F0}"/>
          </ac:picMkLst>
        </pc:picChg>
        <pc:picChg chg="add mod">
          <ac:chgData name="Danett Pepito" userId="ddef1e2176689e9a" providerId="LiveId" clId="{53BB49C2-00DF-4AB6-9D9D-351DBF063D16}" dt="2022-03-01T20:51:12.999" v="1436" actId="1076"/>
          <ac:picMkLst>
            <pc:docMk/>
            <pc:sldMk cId="597073633" sldId="285"/>
            <ac:picMk id="3" creationId="{8CD02DBC-1EC3-43ED-BC6B-CA49AE41A780}"/>
          </ac:picMkLst>
        </pc:picChg>
      </pc:sldChg>
      <pc:sldChg chg="addSp delSp modSp add mod replId">
        <pc:chgData name="Danett Pepito" userId="ddef1e2176689e9a" providerId="LiveId" clId="{53BB49C2-00DF-4AB6-9D9D-351DBF063D16}" dt="2022-03-01T20:33:48.422" v="1407" actId="1076"/>
        <pc:sldMkLst>
          <pc:docMk/>
          <pc:sldMk cId="1149234813" sldId="286"/>
        </pc:sldMkLst>
        <pc:picChg chg="add mod">
          <ac:chgData name="Danett Pepito" userId="ddef1e2176689e9a" providerId="LiveId" clId="{53BB49C2-00DF-4AB6-9D9D-351DBF063D16}" dt="2022-03-01T20:32:41.824" v="1403" actId="1076"/>
          <ac:picMkLst>
            <pc:docMk/>
            <pc:sldMk cId="1149234813" sldId="286"/>
            <ac:picMk id="3" creationId="{D088232B-DFBC-435E-858F-CB6FBD7CAD6F}"/>
          </ac:picMkLst>
        </pc:picChg>
        <pc:picChg chg="del">
          <ac:chgData name="Danett Pepito" userId="ddef1e2176689e9a" providerId="LiveId" clId="{53BB49C2-00DF-4AB6-9D9D-351DBF063D16}" dt="2022-03-01T20:33:44.402" v="1404" actId="478"/>
          <ac:picMkLst>
            <pc:docMk/>
            <pc:sldMk cId="1149234813" sldId="286"/>
            <ac:picMk id="4" creationId="{A63FC167-7201-4185-AD0D-A1A5C0118B50}"/>
          </ac:picMkLst>
        </pc:picChg>
        <pc:picChg chg="add mod">
          <ac:chgData name="Danett Pepito" userId="ddef1e2176689e9a" providerId="LiveId" clId="{53BB49C2-00DF-4AB6-9D9D-351DBF063D16}" dt="2022-03-01T20:33:48.422" v="1407" actId="1076"/>
          <ac:picMkLst>
            <pc:docMk/>
            <pc:sldMk cId="1149234813" sldId="286"/>
            <ac:picMk id="6" creationId="{38648B43-C8D9-46A0-8904-CD24F850A19C}"/>
          </ac:picMkLst>
        </pc:picChg>
        <pc:picChg chg="del">
          <ac:chgData name="Danett Pepito" userId="ddef1e2176689e9a" providerId="LiveId" clId="{53BB49C2-00DF-4AB6-9D9D-351DBF063D16}" dt="2022-03-01T20:32:35.127" v="1398" actId="478"/>
          <ac:picMkLst>
            <pc:docMk/>
            <pc:sldMk cId="1149234813" sldId="286"/>
            <ac:picMk id="7" creationId="{E6EE6A81-9169-451B-B19E-1EEC663162DB}"/>
          </ac:picMkLst>
        </pc:picChg>
      </pc:sldChg>
      <pc:sldChg chg="add del">
        <pc:chgData name="Danett Pepito" userId="ddef1e2176689e9a" providerId="LiveId" clId="{53BB49C2-00DF-4AB6-9D9D-351DBF063D16}" dt="2022-03-01T20:50:20.119" v="1409" actId="47"/>
        <pc:sldMkLst>
          <pc:docMk/>
          <pc:sldMk cId="447507140" sldId="287"/>
        </pc:sldMkLst>
      </pc:sldChg>
      <pc:sldChg chg="addSp delSp modSp add mod replId">
        <pc:chgData name="Danett Pepito" userId="ddef1e2176689e9a" providerId="LiveId" clId="{53BB49C2-00DF-4AB6-9D9D-351DBF063D16}" dt="2022-03-02T08:21:35.214" v="1461" actId="1076"/>
        <pc:sldMkLst>
          <pc:docMk/>
          <pc:sldMk cId="958280587" sldId="288"/>
        </pc:sldMkLst>
        <pc:spChg chg="mod">
          <ac:chgData name="Danett Pepito" userId="ddef1e2176689e9a" providerId="LiveId" clId="{53BB49C2-00DF-4AB6-9D9D-351DBF063D16}" dt="2022-03-01T20:50:33.549" v="1431" actId="20577"/>
          <ac:spMkLst>
            <pc:docMk/>
            <pc:sldMk cId="958280587" sldId="288"/>
            <ac:spMk id="73" creationId="{00000000-0000-0000-0000-000000000000}"/>
          </ac:spMkLst>
        </pc:spChg>
        <pc:picChg chg="add del mod">
          <ac:chgData name="Danett Pepito" userId="ddef1e2176689e9a" providerId="LiveId" clId="{53BB49C2-00DF-4AB6-9D9D-351DBF063D16}" dt="2022-03-02T08:21:31.590" v="1458" actId="478"/>
          <ac:picMkLst>
            <pc:docMk/>
            <pc:sldMk cId="958280587" sldId="288"/>
            <ac:picMk id="3" creationId="{89B2A5FF-F9D0-41AA-B188-A5DE6A862D8D}"/>
          </ac:picMkLst>
        </pc:picChg>
        <pc:picChg chg="add mod">
          <ac:chgData name="Danett Pepito" userId="ddef1e2176689e9a" providerId="LiveId" clId="{53BB49C2-00DF-4AB6-9D9D-351DBF063D16}" dt="2022-03-02T08:21:35.214" v="1461" actId="1076"/>
          <ac:picMkLst>
            <pc:docMk/>
            <pc:sldMk cId="958280587" sldId="288"/>
            <ac:picMk id="4" creationId="{8DFE631F-169D-4ACA-816C-A1A1167060F7}"/>
          </ac:picMkLst>
        </pc:picChg>
      </pc:sldChg>
      <pc:sldChg chg="addSp delSp modSp add mod replId">
        <pc:chgData name="Danett Pepito" userId="ddef1e2176689e9a" providerId="LiveId" clId="{53BB49C2-00DF-4AB6-9D9D-351DBF063D16}" dt="2022-03-02T08:31:37.358" v="1559" actId="1076"/>
        <pc:sldMkLst>
          <pc:docMk/>
          <pc:sldMk cId="3870465551" sldId="289"/>
        </pc:sldMkLst>
        <pc:spChg chg="mod">
          <ac:chgData name="Danett Pepito" userId="ddef1e2176689e9a" providerId="LiveId" clId="{53BB49C2-00DF-4AB6-9D9D-351DBF063D16}" dt="2022-03-02T08:29:45.389" v="1481" actId="20577"/>
          <ac:spMkLst>
            <pc:docMk/>
            <pc:sldMk cId="3870465551" sldId="289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3-02T08:30:47.572" v="1555" actId="1076"/>
          <ac:graphicFrameMkLst>
            <pc:docMk/>
            <pc:sldMk cId="3870465551" sldId="289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3-01T20:51:18.439" v="1438" actId="478"/>
          <ac:picMkLst>
            <pc:docMk/>
            <pc:sldMk cId="3870465551" sldId="289"/>
            <ac:picMk id="3" creationId="{D088232B-DFBC-435E-858F-CB6FBD7CAD6F}"/>
          </ac:picMkLst>
        </pc:picChg>
        <pc:picChg chg="add mod">
          <ac:chgData name="Danett Pepito" userId="ddef1e2176689e9a" providerId="LiveId" clId="{53BB49C2-00DF-4AB6-9D9D-351DBF063D16}" dt="2022-03-02T08:31:35.386" v="1558" actId="1076"/>
          <ac:picMkLst>
            <pc:docMk/>
            <pc:sldMk cId="3870465551" sldId="289"/>
            <ac:picMk id="3" creationId="{DDC9A41C-C65C-40F3-BE8A-32DE22E5C5A0}"/>
          </ac:picMkLst>
        </pc:picChg>
        <pc:picChg chg="add mod">
          <ac:chgData name="Danett Pepito" userId="ddef1e2176689e9a" providerId="LiveId" clId="{53BB49C2-00DF-4AB6-9D9D-351DBF063D16}" dt="2022-03-02T08:31:37.358" v="1559" actId="1076"/>
          <ac:picMkLst>
            <pc:docMk/>
            <pc:sldMk cId="3870465551" sldId="289"/>
            <ac:picMk id="5" creationId="{D3864A86-5F6D-42D2-8BB5-B750C3887909}"/>
          </ac:picMkLst>
        </pc:picChg>
        <pc:picChg chg="del">
          <ac:chgData name="Danett Pepito" userId="ddef1e2176689e9a" providerId="LiveId" clId="{53BB49C2-00DF-4AB6-9D9D-351DBF063D16}" dt="2022-03-01T20:51:17.519" v="1437" actId="478"/>
          <ac:picMkLst>
            <pc:docMk/>
            <pc:sldMk cId="3870465551" sldId="289"/>
            <ac:picMk id="6" creationId="{38648B43-C8D9-46A0-8904-CD24F850A19C}"/>
          </ac:picMkLst>
        </pc:picChg>
      </pc:sldChg>
      <pc:sldChg chg="addSp delSp modSp add mod">
        <pc:chgData name="Danett Pepito" userId="ddef1e2176689e9a" providerId="LiveId" clId="{53BB49C2-00DF-4AB6-9D9D-351DBF063D16}" dt="2022-03-04T01:25:36.786" v="1566" actId="1076"/>
        <pc:sldMkLst>
          <pc:docMk/>
          <pc:sldMk cId="1406421830" sldId="290"/>
        </pc:sldMkLst>
        <pc:spChg chg="mod">
          <ac:chgData name="Danett Pepito" userId="ddef1e2176689e9a" providerId="LiveId" clId="{53BB49C2-00DF-4AB6-9D9D-351DBF063D16}" dt="2022-03-04T01:25:28.791" v="1562" actId="20577"/>
          <ac:spMkLst>
            <pc:docMk/>
            <pc:sldMk cId="1406421830" sldId="290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3-04T01:25:36.786" v="1566" actId="1076"/>
          <ac:picMkLst>
            <pc:docMk/>
            <pc:sldMk cId="1406421830" sldId="290"/>
            <ac:picMk id="3" creationId="{C037B67D-2166-4ACF-AD4D-66DE10DB6537}"/>
          </ac:picMkLst>
        </pc:picChg>
        <pc:picChg chg="del">
          <ac:chgData name="Danett Pepito" userId="ddef1e2176689e9a" providerId="LiveId" clId="{53BB49C2-00DF-4AB6-9D9D-351DBF063D16}" dt="2022-03-04T01:25:30.026" v="1563" actId="478"/>
          <ac:picMkLst>
            <pc:docMk/>
            <pc:sldMk cId="1406421830" sldId="290"/>
            <ac:picMk id="4" creationId="{8DFE631F-169D-4ACA-816C-A1A1167060F7}"/>
          </ac:picMkLst>
        </pc:picChg>
      </pc:sldChg>
      <pc:sldChg chg="addSp delSp modSp add del mod">
        <pc:chgData name="Danett Pepito" userId="ddef1e2176689e9a" providerId="LiveId" clId="{53BB49C2-00DF-4AB6-9D9D-351DBF063D16}" dt="2022-03-02T08:29:23.559" v="1468" actId="47"/>
        <pc:sldMkLst>
          <pc:docMk/>
          <pc:sldMk cId="3348665066" sldId="290"/>
        </pc:sldMkLst>
        <pc:spChg chg="mod">
          <ac:chgData name="Danett Pepito" userId="ddef1e2176689e9a" providerId="LiveId" clId="{53BB49C2-00DF-4AB6-9D9D-351DBF063D16}" dt="2022-03-01T20:53:14.499" v="1456" actId="20577"/>
          <ac:spMkLst>
            <pc:docMk/>
            <pc:sldMk cId="3348665066" sldId="290"/>
            <ac:spMk id="73" creationId="{00000000-0000-0000-0000-000000000000}"/>
          </ac:spMkLst>
        </pc:spChg>
        <pc:picChg chg="add del">
          <ac:chgData name="Danett Pepito" userId="ddef1e2176689e9a" providerId="LiveId" clId="{53BB49C2-00DF-4AB6-9D9D-351DBF063D16}" dt="2022-03-02T08:29:02.049" v="1463" actId="478"/>
          <ac:picMkLst>
            <pc:docMk/>
            <pc:sldMk cId="3348665066" sldId="290"/>
            <ac:picMk id="3" creationId="{77696CD4-7541-443D-8B15-21792C4AA096}"/>
          </ac:picMkLst>
        </pc:picChg>
        <pc:picChg chg="del">
          <ac:chgData name="Danett Pepito" userId="ddef1e2176689e9a" providerId="LiveId" clId="{53BB49C2-00DF-4AB6-9D9D-351DBF063D16}" dt="2022-03-01T20:53:17.179" v="1457" actId="478"/>
          <ac:picMkLst>
            <pc:docMk/>
            <pc:sldMk cId="3348665066" sldId="290"/>
            <ac:picMk id="3" creationId="{89B2A5FF-F9D0-41AA-B188-A5DE6A862D8D}"/>
          </ac:picMkLst>
        </pc:picChg>
      </pc:sldChg>
      <pc:sldChg chg="addSp delSp modSp add mod replId">
        <pc:chgData name="Danett Pepito" userId="ddef1e2176689e9a" providerId="LiveId" clId="{53BB49C2-00DF-4AB6-9D9D-351DBF063D16}" dt="2022-03-04T01:28:54.427" v="1676" actId="20577"/>
        <pc:sldMkLst>
          <pc:docMk/>
          <pc:sldMk cId="1124617019" sldId="291"/>
        </pc:sldMkLst>
        <pc:spChg chg="mod">
          <ac:chgData name="Danett Pepito" userId="ddef1e2176689e9a" providerId="LiveId" clId="{53BB49C2-00DF-4AB6-9D9D-351DBF063D16}" dt="2022-03-04T01:28:54.427" v="1676" actId="20577"/>
          <ac:spMkLst>
            <pc:docMk/>
            <pc:sldMk cId="1124617019" sldId="291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3-04T01:28:33.756" v="1668" actId="1076"/>
          <ac:graphicFrameMkLst>
            <pc:docMk/>
            <pc:sldMk cId="1124617019" sldId="291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3-04T01:25:38.629" v="1567" actId="478"/>
          <ac:picMkLst>
            <pc:docMk/>
            <pc:sldMk cId="1124617019" sldId="291"/>
            <ac:picMk id="3" creationId="{DDC9A41C-C65C-40F3-BE8A-32DE22E5C5A0}"/>
          </ac:picMkLst>
        </pc:picChg>
        <pc:picChg chg="add mod">
          <ac:chgData name="Danett Pepito" userId="ddef1e2176689e9a" providerId="LiveId" clId="{53BB49C2-00DF-4AB6-9D9D-351DBF063D16}" dt="2022-03-04T01:26:14.726" v="1577" actId="14100"/>
          <ac:picMkLst>
            <pc:docMk/>
            <pc:sldMk cId="1124617019" sldId="291"/>
            <ac:picMk id="4" creationId="{8959F50F-6641-4B3C-B7A0-83D3B9ED58F5}"/>
          </ac:picMkLst>
        </pc:picChg>
        <pc:picChg chg="del">
          <ac:chgData name="Danett Pepito" userId="ddef1e2176689e9a" providerId="LiveId" clId="{53BB49C2-00DF-4AB6-9D9D-351DBF063D16}" dt="2022-03-04T01:25:39.581" v="1568" actId="478"/>
          <ac:picMkLst>
            <pc:docMk/>
            <pc:sldMk cId="1124617019" sldId="291"/>
            <ac:picMk id="5" creationId="{D3864A86-5F6D-42D2-8BB5-B750C3887909}"/>
          </ac:picMkLst>
        </pc:picChg>
        <pc:picChg chg="add mod">
          <ac:chgData name="Danett Pepito" userId="ddef1e2176689e9a" providerId="LiveId" clId="{53BB49C2-00DF-4AB6-9D9D-351DBF063D16}" dt="2022-03-04T01:26:16.298" v="1578" actId="1076"/>
          <ac:picMkLst>
            <pc:docMk/>
            <pc:sldMk cId="1124617019" sldId="291"/>
            <ac:picMk id="7" creationId="{715EF539-F142-43E7-9C00-FCE19E8BD118}"/>
          </ac:picMkLst>
        </pc:picChg>
      </pc:sldChg>
      <pc:sldChg chg="addSp delSp modSp add mod">
        <pc:chgData name="Danett Pepito" userId="ddef1e2176689e9a" providerId="LiveId" clId="{53BB49C2-00DF-4AB6-9D9D-351DBF063D16}" dt="2022-03-04T01:40:48.534" v="1733" actId="1076"/>
        <pc:sldMkLst>
          <pc:docMk/>
          <pc:sldMk cId="3848710726" sldId="292"/>
        </pc:sldMkLst>
        <pc:spChg chg="mod">
          <ac:chgData name="Danett Pepito" userId="ddef1e2176689e9a" providerId="LiveId" clId="{53BB49C2-00DF-4AB6-9D9D-351DBF063D16}" dt="2022-03-04T01:28:57.433" v="1678" actId="20577"/>
          <ac:spMkLst>
            <pc:docMk/>
            <pc:sldMk cId="3848710726" sldId="292"/>
            <ac:spMk id="73" creationId="{00000000-0000-0000-0000-000000000000}"/>
          </ac:spMkLst>
        </pc:spChg>
        <pc:picChg chg="del">
          <ac:chgData name="Danett Pepito" userId="ddef1e2176689e9a" providerId="LiveId" clId="{53BB49C2-00DF-4AB6-9D9D-351DBF063D16}" dt="2022-03-04T01:28:45.626" v="1670" actId="478"/>
          <ac:picMkLst>
            <pc:docMk/>
            <pc:sldMk cId="3848710726" sldId="292"/>
            <ac:picMk id="3" creationId="{C037B67D-2166-4ACF-AD4D-66DE10DB6537}"/>
          </ac:picMkLst>
        </pc:picChg>
        <pc:picChg chg="add del mod">
          <ac:chgData name="Danett Pepito" userId="ddef1e2176689e9a" providerId="LiveId" clId="{53BB49C2-00DF-4AB6-9D9D-351DBF063D16}" dt="2022-03-04T01:38:07.774" v="1681" actId="478"/>
          <ac:picMkLst>
            <pc:docMk/>
            <pc:sldMk cId="3848710726" sldId="292"/>
            <ac:picMk id="4" creationId="{B79783F8-B11E-462D-9AC9-B5276EAA0AC9}"/>
          </ac:picMkLst>
        </pc:picChg>
        <pc:picChg chg="add mod modCrop">
          <ac:chgData name="Danett Pepito" userId="ddef1e2176689e9a" providerId="LiveId" clId="{53BB49C2-00DF-4AB6-9D9D-351DBF063D16}" dt="2022-03-04T01:40:48.534" v="1733" actId="1076"/>
          <ac:picMkLst>
            <pc:docMk/>
            <pc:sldMk cId="3848710726" sldId="292"/>
            <ac:picMk id="6" creationId="{C85DC2CC-1FA0-41B8-8FAF-0007276BCE01}"/>
          </ac:picMkLst>
        </pc:picChg>
      </pc:sldChg>
      <pc:sldChg chg="addSp delSp modSp add mod replId">
        <pc:chgData name="Danett Pepito" userId="ddef1e2176689e9a" providerId="LiveId" clId="{53BB49C2-00DF-4AB6-9D9D-351DBF063D16}" dt="2022-03-04T01:39:21.760" v="1723" actId="20577"/>
        <pc:sldMkLst>
          <pc:docMk/>
          <pc:sldMk cId="3444984008" sldId="293"/>
        </pc:sldMkLst>
        <pc:spChg chg="mod">
          <ac:chgData name="Danett Pepito" userId="ddef1e2176689e9a" providerId="LiveId" clId="{53BB49C2-00DF-4AB6-9D9D-351DBF063D16}" dt="2022-03-04T01:39:21.760" v="1723" actId="20577"/>
          <ac:spMkLst>
            <pc:docMk/>
            <pc:sldMk cId="3444984008" sldId="293"/>
            <ac:spMk id="78" creationId="{00000000-0000-0000-0000-000000000000}"/>
          </ac:spMkLst>
        </pc:spChg>
        <pc:picChg chg="add mod">
          <ac:chgData name="Danett Pepito" userId="ddef1e2176689e9a" providerId="LiveId" clId="{53BB49C2-00DF-4AB6-9D9D-351DBF063D16}" dt="2022-03-04T01:39:05.485" v="1692" actId="1076"/>
          <ac:picMkLst>
            <pc:docMk/>
            <pc:sldMk cId="3444984008" sldId="293"/>
            <ac:picMk id="3" creationId="{2F2F9A82-9041-442E-85B2-61CA47F49C5D}"/>
          </ac:picMkLst>
        </pc:picChg>
        <pc:picChg chg="del">
          <ac:chgData name="Danett Pepito" userId="ddef1e2176689e9a" providerId="LiveId" clId="{53BB49C2-00DF-4AB6-9D9D-351DBF063D16}" dt="2022-03-04T01:28:47.198" v="1671" actId="478"/>
          <ac:picMkLst>
            <pc:docMk/>
            <pc:sldMk cId="3444984008" sldId="293"/>
            <ac:picMk id="4" creationId="{8959F50F-6641-4B3C-B7A0-83D3B9ED58F5}"/>
          </ac:picMkLst>
        </pc:picChg>
        <pc:picChg chg="add mod">
          <ac:chgData name="Danett Pepito" userId="ddef1e2176689e9a" providerId="LiveId" clId="{53BB49C2-00DF-4AB6-9D9D-351DBF063D16}" dt="2022-03-04T01:39:07.826" v="1693" actId="1076"/>
          <ac:picMkLst>
            <pc:docMk/>
            <pc:sldMk cId="3444984008" sldId="293"/>
            <ac:picMk id="6" creationId="{93C06565-7896-4D37-ACE1-66E718270569}"/>
          </ac:picMkLst>
        </pc:picChg>
        <pc:picChg chg="del">
          <ac:chgData name="Danett Pepito" userId="ddef1e2176689e9a" providerId="LiveId" clId="{53BB49C2-00DF-4AB6-9D9D-351DBF063D16}" dt="2022-03-04T01:28:48.501" v="1672" actId="478"/>
          <ac:picMkLst>
            <pc:docMk/>
            <pc:sldMk cId="3444984008" sldId="293"/>
            <ac:picMk id="7" creationId="{715EF539-F142-43E7-9C00-FCE19E8BD118}"/>
          </ac:picMkLst>
        </pc:picChg>
      </pc:sldChg>
      <pc:sldChg chg="addSp delSp modSp add mod">
        <pc:chgData name="Danett Pepito" userId="ddef1e2176689e9a" providerId="LiveId" clId="{53BB49C2-00DF-4AB6-9D9D-351DBF063D16}" dt="2022-03-04T01:56:21.006" v="1776" actId="1076"/>
        <pc:sldMkLst>
          <pc:docMk/>
          <pc:sldMk cId="1976478525" sldId="294"/>
        </pc:sldMkLst>
        <pc:spChg chg="mod">
          <ac:chgData name="Danett Pepito" userId="ddef1e2176689e9a" providerId="LiveId" clId="{53BB49C2-00DF-4AB6-9D9D-351DBF063D16}" dt="2022-03-04T01:56:15.445" v="1773" actId="20577"/>
          <ac:spMkLst>
            <pc:docMk/>
            <pc:sldMk cId="1976478525" sldId="294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3-04T01:56:21.006" v="1776" actId="1076"/>
          <ac:picMkLst>
            <pc:docMk/>
            <pc:sldMk cId="1976478525" sldId="294"/>
            <ac:picMk id="3" creationId="{C2A4F427-BA10-457A-B732-5C6058BACD49}"/>
          </ac:picMkLst>
        </pc:picChg>
        <pc:picChg chg="del">
          <ac:chgData name="Danett Pepito" userId="ddef1e2176689e9a" providerId="LiveId" clId="{53BB49C2-00DF-4AB6-9D9D-351DBF063D16}" dt="2022-03-04T01:55:45.113" v="1735" actId="478"/>
          <ac:picMkLst>
            <pc:docMk/>
            <pc:sldMk cId="1976478525" sldId="294"/>
            <ac:picMk id="6" creationId="{C85DC2CC-1FA0-41B8-8FAF-0007276BCE01}"/>
          </ac:picMkLst>
        </pc:picChg>
      </pc:sldChg>
      <pc:sldChg chg="addSp delSp modSp add mod replId">
        <pc:chgData name="Danett Pepito" userId="ddef1e2176689e9a" providerId="LiveId" clId="{53BB49C2-00DF-4AB6-9D9D-351DBF063D16}" dt="2022-03-06T01:46:15.783" v="1912" actId="1076"/>
        <pc:sldMkLst>
          <pc:docMk/>
          <pc:sldMk cId="4279234847" sldId="295"/>
        </pc:sldMkLst>
        <pc:spChg chg="mod">
          <ac:chgData name="Danett Pepito" userId="ddef1e2176689e9a" providerId="LiveId" clId="{53BB49C2-00DF-4AB6-9D9D-351DBF063D16}" dt="2022-03-04T01:56:35.896" v="1786" actId="20577"/>
          <ac:spMkLst>
            <pc:docMk/>
            <pc:sldMk cId="4279234847" sldId="295"/>
            <ac:spMk id="78" creationId="{00000000-0000-0000-0000-000000000000}"/>
          </ac:spMkLst>
        </pc:spChg>
        <pc:graphicFrameChg chg="modGraphic">
          <ac:chgData name="Danett Pepito" userId="ddef1e2176689e9a" providerId="LiveId" clId="{53BB49C2-00DF-4AB6-9D9D-351DBF063D16}" dt="2022-03-06T01:46:08.509" v="1908" actId="20577"/>
          <ac:graphicFrameMkLst>
            <pc:docMk/>
            <pc:sldMk cId="4279234847" sldId="295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3-04T01:55:47.321" v="1736" actId="478"/>
          <ac:picMkLst>
            <pc:docMk/>
            <pc:sldMk cId="4279234847" sldId="295"/>
            <ac:picMk id="3" creationId="{2F2F9A82-9041-442E-85B2-61CA47F49C5D}"/>
          </ac:picMkLst>
        </pc:picChg>
        <pc:picChg chg="add mod">
          <ac:chgData name="Danett Pepito" userId="ddef1e2176689e9a" providerId="LiveId" clId="{53BB49C2-00DF-4AB6-9D9D-351DBF063D16}" dt="2022-03-06T01:45:35.948" v="1898" actId="1076"/>
          <ac:picMkLst>
            <pc:docMk/>
            <pc:sldMk cId="4279234847" sldId="295"/>
            <ac:picMk id="3" creationId="{B46A7241-FFB4-495A-82DD-1E0440344F29}"/>
          </ac:picMkLst>
        </pc:picChg>
        <pc:picChg chg="add mod">
          <ac:chgData name="Danett Pepito" userId="ddef1e2176689e9a" providerId="LiveId" clId="{53BB49C2-00DF-4AB6-9D9D-351DBF063D16}" dt="2022-03-06T01:46:06.148" v="1906" actId="1076"/>
          <ac:picMkLst>
            <pc:docMk/>
            <pc:sldMk cId="4279234847" sldId="295"/>
            <ac:picMk id="5" creationId="{C615D503-53B7-48CF-81C5-C959A4FFE7B6}"/>
          </ac:picMkLst>
        </pc:picChg>
        <pc:picChg chg="del">
          <ac:chgData name="Danett Pepito" userId="ddef1e2176689e9a" providerId="LiveId" clId="{53BB49C2-00DF-4AB6-9D9D-351DBF063D16}" dt="2022-03-04T01:55:47.321" v="1736" actId="478"/>
          <ac:picMkLst>
            <pc:docMk/>
            <pc:sldMk cId="4279234847" sldId="295"/>
            <ac:picMk id="6" creationId="{93C06565-7896-4D37-ACE1-66E718270569}"/>
          </ac:picMkLst>
        </pc:picChg>
        <pc:picChg chg="add del mod">
          <ac:chgData name="Danett Pepito" userId="ddef1e2176689e9a" providerId="LiveId" clId="{53BB49C2-00DF-4AB6-9D9D-351DBF063D16}" dt="2022-03-06T01:45:55.820" v="1902" actId="478"/>
          <ac:picMkLst>
            <pc:docMk/>
            <pc:sldMk cId="4279234847" sldId="295"/>
            <ac:picMk id="7" creationId="{A0E95F6F-2D99-46D2-B10E-04DA3E7D3CF2}"/>
          </ac:picMkLst>
        </pc:picChg>
        <pc:picChg chg="add mod">
          <ac:chgData name="Danett Pepito" userId="ddef1e2176689e9a" providerId="LiveId" clId="{53BB49C2-00DF-4AB6-9D9D-351DBF063D16}" dt="2022-03-06T01:46:15.783" v="1912" actId="1076"/>
          <ac:picMkLst>
            <pc:docMk/>
            <pc:sldMk cId="4279234847" sldId="295"/>
            <ac:picMk id="9" creationId="{04344325-43DF-451B-AE09-E74B46D25321}"/>
          </ac:picMkLst>
        </pc:picChg>
      </pc:sldChg>
    </pc:docChg>
  </pc:docChgLst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412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938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359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551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891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060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798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085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812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518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9242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8965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14152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6953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6293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0348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4636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5243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12123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071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3408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8808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0664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90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9390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0359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383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344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58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2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ettp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WlF4eAzM/pizzabot-pla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pizza_bot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>
                <a:solidFill>
                  <a:srgbClr val="274E13"/>
                </a:solidFill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>
                <a:solidFill>
                  <a:srgbClr val="274E13"/>
                </a:solidFill>
                <a:hlinkClick r:id="rId4"/>
              </a:rPr>
              <a:t>Trello Board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64887622"/>
              </p:ext>
            </p:extLst>
          </p:nvPr>
        </p:nvGraphicFramePr>
        <p:xfrm>
          <a:off x="334947" y="358333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2872750-E30E-4559-863C-2E5EDC933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123" y="669885"/>
            <a:ext cx="2853982" cy="283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05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404829703"/>
              </p:ext>
            </p:extLst>
          </p:nvPr>
        </p:nvGraphicFramePr>
        <p:xfrm>
          <a:off x="427936" y="3382700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program displays value error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145E8C4-B927-4E25-8F10-2AD1C4598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765" y="600143"/>
            <a:ext cx="3944495" cy="271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99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</a:t>
            </a:r>
            <a:r>
              <a:rPr lang="en"/>
              <a:t>version 4 </a:t>
            </a:r>
            <a:r>
              <a:rPr lang="en" dirty="0"/>
              <a:t>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152128592"/>
              </p:ext>
            </p:extLst>
          </p:nvPr>
        </p:nvGraphicFramePr>
        <p:xfrm>
          <a:off x="311700" y="3226874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41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prints error message.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no. other than 1 or 2 does not work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82B78F8-9FB1-426F-B968-4FC9670096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64"/>
          <a:stretch/>
        </p:blipFill>
        <p:spPr>
          <a:xfrm>
            <a:off x="995927" y="675586"/>
            <a:ext cx="2491191" cy="2484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FA179E-266B-410A-BFB2-429EBF123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023" y="1012977"/>
            <a:ext cx="4105848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97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5 -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15560009"/>
              </p:ext>
            </p:extLst>
          </p:nvPr>
        </p:nvGraphicFramePr>
        <p:xfrm>
          <a:off x="155850" y="3037668"/>
          <a:ext cx="88323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841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0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5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38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entry - error message asks for input again.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no. other than 1 or 2 – error messages asks for entry again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A8E0E2E-0322-4920-8979-B8BF17440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322" y="669885"/>
            <a:ext cx="2490173" cy="23677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18221A-F649-4AA8-9E2C-1E071E2EC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688" y="664882"/>
            <a:ext cx="2642545" cy="237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1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 up info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5C387B-D0C2-4744-8A5F-95D2FF7C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" y="1328107"/>
            <a:ext cx="7856220" cy="277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86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328392355"/>
              </p:ext>
            </p:extLst>
          </p:nvPr>
        </p:nvGraphicFramePr>
        <p:xfrm>
          <a:off x="334947" y="358333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Accept blank and printed </a:t>
                      </a:r>
                      <a:r>
                        <a:rPr lang="en-NZ" sz="1800"/>
                        <a:t>blank input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49F66CA-C02D-4151-B92A-457220B8F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41" y="1017725"/>
            <a:ext cx="4391638" cy="2400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9F4C10-7620-4E33-AE2C-8F71C3EA1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074" y="1017725"/>
            <a:ext cx="3448469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1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 up info v2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B2A0F6-71C6-468A-AB63-C4D8F57F4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00" y="1246646"/>
            <a:ext cx="8420100" cy="308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30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54401271"/>
              </p:ext>
            </p:extLst>
          </p:nvPr>
        </p:nvGraphicFramePr>
        <p:xfrm>
          <a:off x="311700" y="3369975"/>
          <a:ext cx="8520600" cy="14934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Prints “Sorry this cannot be blank” – goes back to input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5BE0AED-6101-477F-8BAB-BC8BA1ACF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80" y="1314702"/>
            <a:ext cx="3010320" cy="1047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8C850B-EC5C-410B-9F1A-0C859588F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95302"/>
            <a:ext cx="3324689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55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 up info v3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5705C8-F589-43AD-986C-86EAF6F66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1289967"/>
            <a:ext cx="7277100" cy="340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35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405914541"/>
              </p:ext>
            </p:extLst>
          </p:nvPr>
        </p:nvGraphicFramePr>
        <p:xfrm>
          <a:off x="311700" y="3545235"/>
          <a:ext cx="8520600" cy="14934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Prints “Sorry this cannot be blank” – goes back to input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6789AFE-6800-4D53-862B-4C2EF8FED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3135409" cy="2434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A35C95-F8B9-472C-81FD-E8E0009DB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17725"/>
            <a:ext cx="3429222" cy="243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9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 up info v4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CDD4C-6555-445D-9393-E94B2BCD9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" y="1117290"/>
            <a:ext cx="7551420" cy="347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04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545235"/>
          <a:ext cx="8520600" cy="14934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Prints “Sorry this cannot be blank” – goes back to input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EB59818-F709-400D-A010-87F7C4E70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44" y="1017725"/>
            <a:ext cx="2357916" cy="24229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123917-B191-4017-B1A5-D5114F845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490" y="1404213"/>
            <a:ext cx="4967894" cy="155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65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Delivery info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B848F-63E8-4428-B2FD-CDB9DE1FD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19" y="1071065"/>
            <a:ext cx="7680193" cy="374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11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4 v1 - Test Plan (and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742396958"/>
              </p:ext>
            </p:extLst>
          </p:nvPr>
        </p:nvGraphicFramePr>
        <p:xfrm>
          <a:off x="426000" y="3255675"/>
          <a:ext cx="8520600" cy="18287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Left input blank</a:t>
                      </a:r>
                      <a:endParaRPr sz="1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Accept blank and printed blank input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Asked for </a:t>
                      </a:r>
                      <a:r>
                        <a:rPr lang="en-NZ" sz="1300"/>
                        <a:t>input again	</a:t>
                      </a:r>
                      <a:endParaRPr sz="13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DB47A2F-33DD-4DC4-9B2E-79D2DBD68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04" y="690065"/>
            <a:ext cx="2787616" cy="2500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0F300F-D754-409F-B71A-A41DC2146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244" y="887560"/>
            <a:ext cx="4172532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06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Delivery info version 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F19E0E-F021-4DF4-944A-26E005F11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" y="1131428"/>
            <a:ext cx="7551420" cy="349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63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4 v2 - Test Plan (and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125550740"/>
              </p:ext>
            </p:extLst>
          </p:nvPr>
        </p:nvGraphicFramePr>
        <p:xfrm>
          <a:off x="426000" y="3255675"/>
          <a:ext cx="8520600" cy="18287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Left input blank</a:t>
                      </a:r>
                      <a:endParaRPr sz="1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Asked for input again	</a:t>
                      </a:r>
                      <a:endParaRPr sz="13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63FC167-7201-4185-AD0D-A1A5C0118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19" y="605020"/>
            <a:ext cx="2874939" cy="25656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EE6A81-9169-451B-B19E-1EEC66316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979" y="690065"/>
            <a:ext cx="3372321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3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Delivery info version 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D02DBC-1EC3-43ED-BC6B-CA49AE41A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147428"/>
            <a:ext cx="7307580" cy="355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73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4 v2 - Test Plan (and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426000" y="3255675"/>
          <a:ext cx="8520600" cy="18287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Left input blank</a:t>
                      </a:r>
                      <a:endParaRPr sz="1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Asked for input again	</a:t>
                      </a:r>
                      <a:endParaRPr sz="13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088232B-DFBC-435E-858F-CB6FBD7CA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877" y="767430"/>
            <a:ext cx="4407783" cy="2240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648B43-C8D9-46A0-8904-CD24F850A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42" y="612761"/>
            <a:ext cx="2787902" cy="25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34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Pizza Menu version 1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FE631F-169D-4ACA-816C-A1A116706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12" y="1372660"/>
            <a:ext cx="8604788" cy="239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80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5 Pizza Menu v1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281034383"/>
              </p:ext>
            </p:extLst>
          </p:nvPr>
        </p:nvGraphicFramePr>
        <p:xfrm>
          <a:off x="311700" y="3901193"/>
          <a:ext cx="8520600" cy="85337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Run file</a:t>
                      </a:r>
                      <a:endParaRPr sz="1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a list with index number, pizzas and prices </a:t>
                      </a:r>
                      <a:endParaRPr sz="13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DC9A41C-C65C-40F3-BE8A-32DE22E5C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0" y="1028770"/>
            <a:ext cx="6005280" cy="16408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864A86-5F6D-42D2-8BB5-B750C3887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575" y="1581011"/>
            <a:ext cx="3048425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6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FC6E7E-C008-45D1-AA27-CC1B9D956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86" y="945397"/>
            <a:ext cx="5453669" cy="40079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654FC3-E9DE-4EBE-8F7D-D01B46508E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452"/>
          <a:stretch/>
        </p:blipFill>
        <p:spPr>
          <a:xfrm>
            <a:off x="3211910" y="945397"/>
            <a:ext cx="4035995" cy="400794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Pizza Menu version 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37B67D-2166-4ACF-AD4D-66DE10DB6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655529"/>
            <a:ext cx="8610600" cy="227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21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5 Pizza Menu v2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889568118"/>
              </p:ext>
            </p:extLst>
          </p:nvPr>
        </p:nvGraphicFramePr>
        <p:xfrm>
          <a:off x="311700" y="3672593"/>
          <a:ext cx="8520600" cy="12343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Run file</a:t>
                      </a:r>
                      <a:endParaRPr sz="1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a list with index number, pizzas and prices with price formatted to 2 decimal places and dollar sign. Menu starts at 1.</a:t>
                      </a:r>
                      <a:endParaRPr sz="13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959F50F-6641-4B3C-B7A0-83D3B9ED5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0" y="690065"/>
            <a:ext cx="7174176" cy="1573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5EF539-F142-43E7-9C00-FCE19E8BD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299" y="1262765"/>
            <a:ext cx="2772162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17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Pizza Menu version 3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DC2CC-1FA0-41B8-8FAF-0007276BCE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25"/>
          <a:stretch/>
        </p:blipFill>
        <p:spPr>
          <a:xfrm>
            <a:off x="922020" y="1078594"/>
            <a:ext cx="7299960" cy="367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10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5 Pizza Menu integrated into main program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672593"/>
          <a:ext cx="8520600" cy="12343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Run file</a:t>
                      </a:r>
                      <a:endParaRPr sz="1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a list with index number, pizzas and prices with price formatted to 2 decimal places and dollar sign. Menu starts at 1.</a:t>
                      </a:r>
                      <a:endParaRPr sz="13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F2F9A82-9041-442E-85B2-61CA47F49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35" y="656106"/>
            <a:ext cx="5885951" cy="10168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C06565-7896-4D37-ACE1-66E718270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182" y="656106"/>
            <a:ext cx="3088083" cy="295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84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6 Pizza Order v1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A4F427-BA10-457A-B732-5C6058BAC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14" y="1440180"/>
            <a:ext cx="8429171" cy="288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785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6 Pizza Order	v1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625678253"/>
              </p:ext>
            </p:extLst>
          </p:nvPr>
        </p:nvGraphicFramePr>
        <p:xfrm>
          <a:off x="311700" y="3672593"/>
          <a:ext cx="8520600" cy="14325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Enter 5 pizzas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Entered ‘cat’</a:t>
                      </a:r>
                      <a:endParaRPr sz="1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Stepped through the menu choice 5 times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Program broke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NZ" sz="13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46A7241-FFB4-495A-82DD-1E0440344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793854"/>
            <a:ext cx="4536576" cy="2774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15D503-53B7-48CF-81C5-C959A4FFE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476" y="146845"/>
            <a:ext cx="3806824" cy="34219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344325-43DF-451B-AE09-E74B46D25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7393" y="4612486"/>
            <a:ext cx="4095127" cy="41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348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br>
              <a:rPr lang="en"/>
            </a:br>
            <a:br>
              <a:rPr lang="en"/>
            </a:br>
            <a:r>
              <a:rPr lang="en"/>
              <a:t>version 1                              version 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5C3E6E-F7C5-4E80-93AA-4061F6AE4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25" y="2696780"/>
            <a:ext cx="4404175" cy="18519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5AF3EC-C0A4-4A39-8F8C-214CD8963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988" y="2696779"/>
            <a:ext cx="4052312" cy="18519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889840519"/>
              </p:ext>
            </p:extLst>
          </p:nvPr>
        </p:nvGraphicFramePr>
        <p:xfrm>
          <a:off x="311700" y="3326935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 from list of names – </a:t>
                      </a:r>
                      <a:r>
                        <a:rPr lang="en-NZ" sz="1800"/>
                        <a:t>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D42DFDF-2603-4794-AA53-2C2C97B49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75" y="1165268"/>
            <a:ext cx="4163006" cy="1238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CA568B-CA95-4746-BA40-F314249B0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268" y="1422478"/>
            <a:ext cx="4667901" cy="7240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909796399"/>
              </p:ext>
            </p:extLst>
          </p:nvPr>
        </p:nvGraphicFramePr>
        <p:xfrm>
          <a:off x="334947" y="358333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Main and welcome run correctly. Welcome message prints with random name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29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71A77-10F0-4674-8325-846984ED6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15" y="1375613"/>
            <a:ext cx="8121112" cy="22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4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2 Version 2 </a:t>
            </a:r>
            <a:r>
              <a:rPr lang="en" dirty="0"/>
              <a:t>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1A87CD-D7F1-4DC1-A46D-AEC8F4511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10" y="1440179"/>
            <a:ext cx="7975979" cy="277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7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676824903"/>
              </p:ext>
            </p:extLst>
          </p:nvPr>
        </p:nvGraphicFramePr>
        <p:xfrm>
          <a:off x="334947" y="358333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program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FBC493D-5C29-46AF-B090-56852580D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474" y="638353"/>
            <a:ext cx="2794384" cy="288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913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1064</Words>
  <Application>Microsoft Office PowerPoint</Application>
  <PresentationFormat>On-screen Show (16:9)</PresentationFormat>
  <Paragraphs>179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Arial</vt:lpstr>
      <vt:lpstr>Simple Light</vt:lpstr>
      <vt:lpstr>pizza_bot</vt:lpstr>
      <vt:lpstr>Relevant Implications</vt:lpstr>
      <vt:lpstr>Decomposition</vt:lpstr>
      <vt:lpstr>Component 1 (Trello screenshot)  version 1                              version 2</vt:lpstr>
      <vt:lpstr>Component 1 - Test Plan (and screenshot)</vt:lpstr>
      <vt:lpstr>Component 1 version 2 - Test Plan (and screenshot)</vt:lpstr>
      <vt:lpstr>Component 2 (Trello screenshot)</vt:lpstr>
      <vt:lpstr>Component 2 Version 2 (Trello screenshot)</vt:lpstr>
      <vt:lpstr>Component 2 version 1 - Test Plan (and screenshot)</vt:lpstr>
      <vt:lpstr>Component 2 version 2 - Test Plan (and screenshot)</vt:lpstr>
      <vt:lpstr>Component 2 version 3 - Test Plan (and screenshot)</vt:lpstr>
      <vt:lpstr>Component 2 version 4 - Test Plan (and screenshot)</vt:lpstr>
      <vt:lpstr>Component 2 version 5 - Test Plan (and screenshot)</vt:lpstr>
      <vt:lpstr>Component 3 Pick up info (Trello screenshot)</vt:lpstr>
      <vt:lpstr>Component 3 v1 - Test Plan (and screenshot)</vt:lpstr>
      <vt:lpstr>Component 3 Pick up info v2 (Trello screenshot)</vt:lpstr>
      <vt:lpstr>Component 3 v2 - Test Plan (and screenshot)</vt:lpstr>
      <vt:lpstr>Component 3 Pick up info v3 (Trello screenshot)</vt:lpstr>
      <vt:lpstr>Component 3 v3 - Test Plan (and screenshot)</vt:lpstr>
      <vt:lpstr>Component 3 Pick up info v4 (Trello screenshot)</vt:lpstr>
      <vt:lpstr>Component 3 v4 - Test Plan (and screenshot)</vt:lpstr>
      <vt:lpstr>Component 4 Delivery info (Trello screenshot)</vt:lpstr>
      <vt:lpstr>Component 4 v1 - Test Plan (and screenshot)</vt:lpstr>
      <vt:lpstr>Component 4 Delivery info version 2</vt:lpstr>
      <vt:lpstr>Component 4 v2 - Test Plan (and screenshot)</vt:lpstr>
      <vt:lpstr>Component 4 Delivery info version 2</vt:lpstr>
      <vt:lpstr>Component 4 v2 - Test Plan (and screenshot)</vt:lpstr>
      <vt:lpstr>Component 5 Pizza Menu version 1</vt:lpstr>
      <vt:lpstr>Component 5 Pizza Menu v1</vt:lpstr>
      <vt:lpstr>Component 5 Pizza Menu version 2</vt:lpstr>
      <vt:lpstr>Component 5 Pizza Menu v2</vt:lpstr>
      <vt:lpstr>Component 5 Pizza Menu version 3</vt:lpstr>
      <vt:lpstr>Component 5 Pizza Menu integrated into main program</vt:lpstr>
      <vt:lpstr>Component 6 Pizza Order v1 (Trello screenshot)</vt:lpstr>
      <vt:lpstr>Component 6 Pizza Order v1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Danett Pepito</cp:lastModifiedBy>
  <cp:revision>5</cp:revision>
  <dcterms:modified xsi:type="dcterms:W3CDTF">2022-03-06T01:46:19Z</dcterms:modified>
</cp:coreProperties>
</file>