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61" r:id="rId35"/>
    <p:sldId id="26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3-04T01:40:48.534" v="1733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  <pc:sldChg chg="addSp delSp modSp add mod">
        <pc:chgData name="Danett Pepito" userId="ddef1e2176689e9a" providerId="LiveId" clId="{53BB49C2-00DF-4AB6-9D9D-351DBF063D16}" dt="2022-03-01T20:11:14.747" v="1364" actId="1076"/>
        <pc:sldMkLst>
          <pc:docMk/>
          <pc:sldMk cId="872163139" sldId="283"/>
        </pc:sldMkLst>
        <pc:spChg chg="mod">
          <ac:chgData name="Danett Pepito" userId="ddef1e2176689e9a" providerId="LiveId" clId="{53BB49C2-00DF-4AB6-9D9D-351DBF063D16}" dt="2022-03-01T20:10:26.175" v="1356" actId="20577"/>
          <ac:spMkLst>
            <pc:docMk/>
            <pc:sldMk cId="872163139" sldId="28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1T20:11:14.747" v="1364" actId="1076"/>
          <ac:picMkLst>
            <pc:docMk/>
            <pc:sldMk cId="872163139" sldId="283"/>
            <ac:picMk id="3" creationId="{68F19E0E-F021-4DF4-944A-26E005F119F0}"/>
          </ac:picMkLst>
        </pc:picChg>
        <pc:picChg chg="del">
          <ac:chgData name="Danett Pepito" userId="ddef1e2176689e9a" providerId="LiveId" clId="{53BB49C2-00DF-4AB6-9D9D-351DBF063D16}" dt="2022-03-01T20:11:09.305" v="1361" actId="478"/>
          <ac:picMkLst>
            <pc:docMk/>
            <pc:sldMk cId="872163139" sldId="283"/>
            <ac:picMk id="4" creationId="{994B848F-63E8-4428-B2FD-CDB9DE1FDDA9}"/>
          </ac:picMkLst>
        </pc:picChg>
      </pc:sldChg>
      <pc:sldChg chg="addSp delSp modSp add mod replId">
        <pc:chgData name="Danett Pepito" userId="ddef1e2176689e9a" providerId="LiveId" clId="{53BB49C2-00DF-4AB6-9D9D-351DBF063D16}" dt="2022-03-01T20:21:07.754" v="1395" actId="20577"/>
        <pc:sldMkLst>
          <pc:docMk/>
          <pc:sldMk cId="425023443" sldId="284"/>
        </pc:sldMkLst>
        <pc:spChg chg="mod">
          <ac:chgData name="Danett Pepito" userId="ddef1e2176689e9a" providerId="LiveId" clId="{53BB49C2-00DF-4AB6-9D9D-351DBF063D16}" dt="2022-03-01T20:10:30.603" v="1358" actId="20577"/>
          <ac:spMkLst>
            <pc:docMk/>
            <pc:sldMk cId="425023443" sldId="284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3-01T20:21:07.754" v="1395" actId="20577"/>
          <ac:graphicFrameMkLst>
            <pc:docMk/>
            <pc:sldMk cId="425023443" sldId="284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10:38.486" v="1359" actId="478"/>
          <ac:picMkLst>
            <pc:docMk/>
            <pc:sldMk cId="425023443" sldId="284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3-01T20:19:57.759" v="1371" actId="1076"/>
          <ac:picMkLst>
            <pc:docMk/>
            <pc:sldMk cId="425023443" sldId="284"/>
            <ac:picMk id="4" creationId="{A63FC167-7201-4185-AD0D-A1A5C0118B50}"/>
          </ac:picMkLst>
        </pc:picChg>
        <pc:picChg chg="del">
          <ac:chgData name="Danett Pepito" userId="ddef1e2176689e9a" providerId="LiveId" clId="{53BB49C2-00DF-4AB6-9D9D-351DBF063D16}" dt="2022-03-01T20:10:39.351" v="1360" actId="478"/>
          <ac:picMkLst>
            <pc:docMk/>
            <pc:sldMk cId="425023443" sldId="284"/>
            <ac:picMk id="5" creationId="{A20F300F-D754-409F-B71A-A41DC2146712}"/>
          </ac:picMkLst>
        </pc:picChg>
        <pc:picChg chg="add mod">
          <ac:chgData name="Danett Pepito" userId="ddef1e2176689e9a" providerId="LiveId" clId="{53BB49C2-00DF-4AB6-9D9D-351DBF063D16}" dt="2022-03-01T20:20:14.116" v="1373" actId="1076"/>
          <ac:picMkLst>
            <pc:docMk/>
            <pc:sldMk cId="425023443" sldId="284"/>
            <ac:picMk id="7" creationId="{E6EE6A81-9169-451B-B19E-1EEC663162DB}"/>
          </ac:picMkLst>
        </pc:picChg>
      </pc:sldChg>
      <pc:sldChg chg="addSp delSp modSp add mod">
        <pc:chgData name="Danett Pepito" userId="ddef1e2176689e9a" providerId="LiveId" clId="{53BB49C2-00DF-4AB6-9D9D-351DBF063D16}" dt="2022-03-01T20:51:12.999" v="1436" actId="1076"/>
        <pc:sldMkLst>
          <pc:docMk/>
          <pc:sldMk cId="597073633" sldId="285"/>
        </pc:sldMkLst>
        <pc:picChg chg="del">
          <ac:chgData name="Danett Pepito" userId="ddef1e2176689e9a" providerId="LiveId" clId="{53BB49C2-00DF-4AB6-9D9D-351DBF063D16}" dt="2022-03-01T20:32:33.252" v="1397" actId="478"/>
          <ac:picMkLst>
            <pc:docMk/>
            <pc:sldMk cId="597073633" sldId="285"/>
            <ac:picMk id="3" creationId="{68F19E0E-F021-4DF4-944A-26E005F119F0}"/>
          </ac:picMkLst>
        </pc:picChg>
        <pc:picChg chg="add mod">
          <ac:chgData name="Danett Pepito" userId="ddef1e2176689e9a" providerId="LiveId" clId="{53BB49C2-00DF-4AB6-9D9D-351DBF063D16}" dt="2022-03-01T20:51:12.999" v="1436" actId="1076"/>
          <ac:picMkLst>
            <pc:docMk/>
            <pc:sldMk cId="597073633" sldId="285"/>
            <ac:picMk id="3" creationId="{8CD02DBC-1EC3-43ED-BC6B-CA49AE41A780}"/>
          </ac:picMkLst>
        </pc:picChg>
      </pc:sldChg>
      <pc:sldChg chg="addSp delSp modSp add mod replId">
        <pc:chgData name="Danett Pepito" userId="ddef1e2176689e9a" providerId="LiveId" clId="{53BB49C2-00DF-4AB6-9D9D-351DBF063D16}" dt="2022-03-01T20:33:48.422" v="1407" actId="1076"/>
        <pc:sldMkLst>
          <pc:docMk/>
          <pc:sldMk cId="1149234813" sldId="286"/>
        </pc:sldMkLst>
        <pc:picChg chg="add mod">
          <ac:chgData name="Danett Pepito" userId="ddef1e2176689e9a" providerId="LiveId" clId="{53BB49C2-00DF-4AB6-9D9D-351DBF063D16}" dt="2022-03-01T20:32:41.824" v="1403" actId="1076"/>
          <ac:picMkLst>
            <pc:docMk/>
            <pc:sldMk cId="1149234813" sldId="286"/>
            <ac:picMk id="3" creationId="{D088232B-DFBC-435E-858F-CB6FBD7CAD6F}"/>
          </ac:picMkLst>
        </pc:picChg>
        <pc:picChg chg="del">
          <ac:chgData name="Danett Pepito" userId="ddef1e2176689e9a" providerId="LiveId" clId="{53BB49C2-00DF-4AB6-9D9D-351DBF063D16}" dt="2022-03-01T20:33:44.402" v="1404" actId="478"/>
          <ac:picMkLst>
            <pc:docMk/>
            <pc:sldMk cId="1149234813" sldId="286"/>
            <ac:picMk id="4" creationId="{A63FC167-7201-4185-AD0D-A1A5C0118B50}"/>
          </ac:picMkLst>
        </pc:picChg>
        <pc:picChg chg="add mod">
          <ac:chgData name="Danett Pepito" userId="ddef1e2176689e9a" providerId="LiveId" clId="{53BB49C2-00DF-4AB6-9D9D-351DBF063D16}" dt="2022-03-01T20:33:48.422" v="1407" actId="1076"/>
          <ac:picMkLst>
            <pc:docMk/>
            <pc:sldMk cId="1149234813" sldId="286"/>
            <ac:picMk id="6" creationId="{38648B43-C8D9-46A0-8904-CD24F850A19C}"/>
          </ac:picMkLst>
        </pc:picChg>
        <pc:picChg chg="del">
          <ac:chgData name="Danett Pepito" userId="ddef1e2176689e9a" providerId="LiveId" clId="{53BB49C2-00DF-4AB6-9D9D-351DBF063D16}" dt="2022-03-01T20:32:35.127" v="1398" actId="478"/>
          <ac:picMkLst>
            <pc:docMk/>
            <pc:sldMk cId="1149234813" sldId="286"/>
            <ac:picMk id="7" creationId="{E6EE6A81-9169-451B-B19E-1EEC663162DB}"/>
          </ac:picMkLst>
        </pc:picChg>
      </pc:sldChg>
      <pc:sldChg chg="add del">
        <pc:chgData name="Danett Pepito" userId="ddef1e2176689e9a" providerId="LiveId" clId="{53BB49C2-00DF-4AB6-9D9D-351DBF063D16}" dt="2022-03-01T20:50:20.119" v="1409" actId="47"/>
        <pc:sldMkLst>
          <pc:docMk/>
          <pc:sldMk cId="447507140" sldId="287"/>
        </pc:sldMkLst>
      </pc:sldChg>
      <pc:sldChg chg="addSp delSp modSp add mod replId">
        <pc:chgData name="Danett Pepito" userId="ddef1e2176689e9a" providerId="LiveId" clId="{53BB49C2-00DF-4AB6-9D9D-351DBF063D16}" dt="2022-03-02T08:21:35.214" v="1461" actId="1076"/>
        <pc:sldMkLst>
          <pc:docMk/>
          <pc:sldMk cId="958280587" sldId="288"/>
        </pc:sldMkLst>
        <pc:spChg chg="mod">
          <ac:chgData name="Danett Pepito" userId="ddef1e2176689e9a" providerId="LiveId" clId="{53BB49C2-00DF-4AB6-9D9D-351DBF063D16}" dt="2022-03-01T20:50:33.549" v="1431" actId="20577"/>
          <ac:spMkLst>
            <pc:docMk/>
            <pc:sldMk cId="958280587" sldId="288"/>
            <ac:spMk id="73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3-02T08:21:31.590" v="1458" actId="478"/>
          <ac:picMkLst>
            <pc:docMk/>
            <pc:sldMk cId="958280587" sldId="288"/>
            <ac:picMk id="3" creationId="{89B2A5FF-F9D0-41AA-B188-A5DE6A862D8D}"/>
          </ac:picMkLst>
        </pc:picChg>
        <pc:picChg chg="add mod">
          <ac:chgData name="Danett Pepito" userId="ddef1e2176689e9a" providerId="LiveId" clId="{53BB49C2-00DF-4AB6-9D9D-351DBF063D16}" dt="2022-03-02T08:21:35.214" v="1461" actId="1076"/>
          <ac:picMkLst>
            <pc:docMk/>
            <pc:sldMk cId="958280587" sldId="288"/>
            <ac:picMk id="4" creationId="{8DFE631F-169D-4ACA-816C-A1A1167060F7}"/>
          </ac:picMkLst>
        </pc:picChg>
      </pc:sldChg>
      <pc:sldChg chg="addSp delSp modSp add mod replId">
        <pc:chgData name="Danett Pepito" userId="ddef1e2176689e9a" providerId="LiveId" clId="{53BB49C2-00DF-4AB6-9D9D-351DBF063D16}" dt="2022-03-02T08:31:37.358" v="1559" actId="1076"/>
        <pc:sldMkLst>
          <pc:docMk/>
          <pc:sldMk cId="3870465551" sldId="289"/>
        </pc:sldMkLst>
        <pc:spChg chg="mod">
          <ac:chgData name="Danett Pepito" userId="ddef1e2176689e9a" providerId="LiveId" clId="{53BB49C2-00DF-4AB6-9D9D-351DBF063D16}" dt="2022-03-02T08:29:45.389" v="1481" actId="20577"/>
          <ac:spMkLst>
            <pc:docMk/>
            <pc:sldMk cId="3870465551" sldId="289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2T08:30:47.572" v="1555" actId="1076"/>
          <ac:graphicFrameMkLst>
            <pc:docMk/>
            <pc:sldMk cId="3870465551" sldId="28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1T20:51:18.439" v="1438" actId="478"/>
          <ac:picMkLst>
            <pc:docMk/>
            <pc:sldMk cId="3870465551" sldId="289"/>
            <ac:picMk id="3" creationId="{D088232B-DFBC-435E-858F-CB6FBD7CAD6F}"/>
          </ac:picMkLst>
        </pc:picChg>
        <pc:picChg chg="add mod">
          <ac:chgData name="Danett Pepito" userId="ddef1e2176689e9a" providerId="LiveId" clId="{53BB49C2-00DF-4AB6-9D9D-351DBF063D16}" dt="2022-03-02T08:31:35.386" v="1558" actId="1076"/>
          <ac:picMkLst>
            <pc:docMk/>
            <pc:sldMk cId="3870465551" sldId="289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2T08:31:37.358" v="1559" actId="1076"/>
          <ac:picMkLst>
            <pc:docMk/>
            <pc:sldMk cId="3870465551" sldId="289"/>
            <ac:picMk id="5" creationId="{D3864A86-5F6D-42D2-8BB5-B750C3887909}"/>
          </ac:picMkLst>
        </pc:picChg>
        <pc:picChg chg="del">
          <ac:chgData name="Danett Pepito" userId="ddef1e2176689e9a" providerId="LiveId" clId="{53BB49C2-00DF-4AB6-9D9D-351DBF063D16}" dt="2022-03-01T20:51:17.519" v="1437" actId="478"/>
          <ac:picMkLst>
            <pc:docMk/>
            <pc:sldMk cId="3870465551" sldId="289"/>
            <ac:picMk id="6" creationId="{38648B43-C8D9-46A0-8904-CD24F850A19C}"/>
          </ac:picMkLst>
        </pc:picChg>
      </pc:sldChg>
      <pc:sldChg chg="addSp delSp modSp add mod">
        <pc:chgData name="Danett Pepito" userId="ddef1e2176689e9a" providerId="LiveId" clId="{53BB49C2-00DF-4AB6-9D9D-351DBF063D16}" dt="2022-03-04T01:25:36.786" v="1566" actId="1076"/>
        <pc:sldMkLst>
          <pc:docMk/>
          <pc:sldMk cId="1406421830" sldId="290"/>
        </pc:sldMkLst>
        <pc:spChg chg="mod">
          <ac:chgData name="Danett Pepito" userId="ddef1e2176689e9a" providerId="LiveId" clId="{53BB49C2-00DF-4AB6-9D9D-351DBF063D16}" dt="2022-03-04T01:25:28.791" v="1562" actId="20577"/>
          <ac:spMkLst>
            <pc:docMk/>
            <pc:sldMk cId="1406421830" sldId="290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25:36.786" v="1566" actId="1076"/>
          <ac:picMkLst>
            <pc:docMk/>
            <pc:sldMk cId="1406421830" sldId="290"/>
            <ac:picMk id="3" creationId="{C037B67D-2166-4ACF-AD4D-66DE10DB6537}"/>
          </ac:picMkLst>
        </pc:picChg>
        <pc:picChg chg="del">
          <ac:chgData name="Danett Pepito" userId="ddef1e2176689e9a" providerId="LiveId" clId="{53BB49C2-00DF-4AB6-9D9D-351DBF063D16}" dt="2022-03-04T01:25:30.026" v="1563" actId="478"/>
          <ac:picMkLst>
            <pc:docMk/>
            <pc:sldMk cId="1406421830" sldId="290"/>
            <ac:picMk id="4" creationId="{8DFE631F-169D-4ACA-816C-A1A1167060F7}"/>
          </ac:picMkLst>
        </pc:picChg>
      </pc:sldChg>
      <pc:sldChg chg="addSp delSp modSp add del mod">
        <pc:chgData name="Danett Pepito" userId="ddef1e2176689e9a" providerId="LiveId" clId="{53BB49C2-00DF-4AB6-9D9D-351DBF063D16}" dt="2022-03-02T08:29:23.559" v="1468" actId="47"/>
        <pc:sldMkLst>
          <pc:docMk/>
          <pc:sldMk cId="3348665066" sldId="290"/>
        </pc:sldMkLst>
        <pc:spChg chg="mod">
          <ac:chgData name="Danett Pepito" userId="ddef1e2176689e9a" providerId="LiveId" clId="{53BB49C2-00DF-4AB6-9D9D-351DBF063D16}" dt="2022-03-01T20:53:14.499" v="1456" actId="20577"/>
          <ac:spMkLst>
            <pc:docMk/>
            <pc:sldMk cId="3348665066" sldId="290"/>
            <ac:spMk id="73" creationId="{00000000-0000-0000-0000-000000000000}"/>
          </ac:spMkLst>
        </pc:spChg>
        <pc:picChg chg="add del">
          <ac:chgData name="Danett Pepito" userId="ddef1e2176689e9a" providerId="LiveId" clId="{53BB49C2-00DF-4AB6-9D9D-351DBF063D16}" dt="2022-03-02T08:29:02.049" v="1463" actId="478"/>
          <ac:picMkLst>
            <pc:docMk/>
            <pc:sldMk cId="3348665066" sldId="290"/>
            <ac:picMk id="3" creationId="{77696CD4-7541-443D-8B15-21792C4AA096}"/>
          </ac:picMkLst>
        </pc:picChg>
        <pc:picChg chg="del">
          <ac:chgData name="Danett Pepito" userId="ddef1e2176689e9a" providerId="LiveId" clId="{53BB49C2-00DF-4AB6-9D9D-351DBF063D16}" dt="2022-03-01T20:53:17.179" v="1457" actId="478"/>
          <ac:picMkLst>
            <pc:docMk/>
            <pc:sldMk cId="3348665066" sldId="290"/>
            <ac:picMk id="3" creationId="{89B2A5FF-F9D0-41AA-B188-A5DE6A862D8D}"/>
          </ac:picMkLst>
        </pc:picChg>
      </pc:sldChg>
      <pc:sldChg chg="addSp delSp modSp add mod replId">
        <pc:chgData name="Danett Pepito" userId="ddef1e2176689e9a" providerId="LiveId" clId="{53BB49C2-00DF-4AB6-9D9D-351DBF063D16}" dt="2022-03-04T01:28:54.427" v="1676" actId="20577"/>
        <pc:sldMkLst>
          <pc:docMk/>
          <pc:sldMk cId="1124617019" sldId="291"/>
        </pc:sldMkLst>
        <pc:spChg chg="mod">
          <ac:chgData name="Danett Pepito" userId="ddef1e2176689e9a" providerId="LiveId" clId="{53BB49C2-00DF-4AB6-9D9D-351DBF063D16}" dt="2022-03-04T01:28:54.427" v="1676" actId="20577"/>
          <ac:spMkLst>
            <pc:docMk/>
            <pc:sldMk cId="1124617019" sldId="29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3-04T01:28:33.756" v="1668" actId="1076"/>
          <ac:graphicFrameMkLst>
            <pc:docMk/>
            <pc:sldMk cId="1124617019" sldId="291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3-04T01:25:38.629" v="1567" actId="478"/>
          <ac:picMkLst>
            <pc:docMk/>
            <pc:sldMk cId="1124617019" sldId="291"/>
            <ac:picMk id="3" creationId="{DDC9A41C-C65C-40F3-BE8A-32DE22E5C5A0}"/>
          </ac:picMkLst>
        </pc:picChg>
        <pc:picChg chg="add mod">
          <ac:chgData name="Danett Pepito" userId="ddef1e2176689e9a" providerId="LiveId" clId="{53BB49C2-00DF-4AB6-9D9D-351DBF063D16}" dt="2022-03-04T01:26:14.726" v="1577" actId="14100"/>
          <ac:picMkLst>
            <pc:docMk/>
            <pc:sldMk cId="1124617019" sldId="291"/>
            <ac:picMk id="4" creationId="{8959F50F-6641-4B3C-B7A0-83D3B9ED58F5}"/>
          </ac:picMkLst>
        </pc:picChg>
        <pc:picChg chg="del">
          <ac:chgData name="Danett Pepito" userId="ddef1e2176689e9a" providerId="LiveId" clId="{53BB49C2-00DF-4AB6-9D9D-351DBF063D16}" dt="2022-03-04T01:25:39.581" v="1568" actId="478"/>
          <ac:picMkLst>
            <pc:docMk/>
            <pc:sldMk cId="1124617019" sldId="291"/>
            <ac:picMk id="5" creationId="{D3864A86-5F6D-42D2-8BB5-B750C3887909}"/>
          </ac:picMkLst>
        </pc:picChg>
        <pc:picChg chg="add mod">
          <ac:chgData name="Danett Pepito" userId="ddef1e2176689e9a" providerId="LiveId" clId="{53BB49C2-00DF-4AB6-9D9D-351DBF063D16}" dt="2022-03-04T01:26:16.298" v="1578" actId="1076"/>
          <ac:picMkLst>
            <pc:docMk/>
            <pc:sldMk cId="1124617019" sldId="291"/>
            <ac:picMk id="7" creationId="{715EF539-F142-43E7-9C00-FCE19E8BD118}"/>
          </ac:picMkLst>
        </pc:picChg>
      </pc:sldChg>
      <pc:sldChg chg="addSp delSp modSp add mod">
        <pc:chgData name="Danett Pepito" userId="ddef1e2176689e9a" providerId="LiveId" clId="{53BB49C2-00DF-4AB6-9D9D-351DBF063D16}" dt="2022-03-04T01:40:48.534" v="1733" actId="1076"/>
        <pc:sldMkLst>
          <pc:docMk/>
          <pc:sldMk cId="3848710726" sldId="292"/>
        </pc:sldMkLst>
        <pc:spChg chg="mod">
          <ac:chgData name="Danett Pepito" userId="ddef1e2176689e9a" providerId="LiveId" clId="{53BB49C2-00DF-4AB6-9D9D-351DBF063D16}" dt="2022-03-04T01:28:57.433" v="1678" actId="20577"/>
          <ac:spMkLst>
            <pc:docMk/>
            <pc:sldMk cId="3848710726" sldId="292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3-04T01:28:45.626" v="1670" actId="478"/>
          <ac:picMkLst>
            <pc:docMk/>
            <pc:sldMk cId="3848710726" sldId="292"/>
            <ac:picMk id="3" creationId="{C037B67D-2166-4ACF-AD4D-66DE10DB6537}"/>
          </ac:picMkLst>
        </pc:picChg>
        <pc:picChg chg="add del mod">
          <ac:chgData name="Danett Pepito" userId="ddef1e2176689e9a" providerId="LiveId" clId="{53BB49C2-00DF-4AB6-9D9D-351DBF063D16}" dt="2022-03-04T01:38:07.774" v="1681" actId="478"/>
          <ac:picMkLst>
            <pc:docMk/>
            <pc:sldMk cId="3848710726" sldId="292"/>
            <ac:picMk id="4" creationId="{B79783F8-B11E-462D-9AC9-B5276EAA0AC9}"/>
          </ac:picMkLst>
        </pc:picChg>
        <pc:picChg chg="add mod modCrop">
          <ac:chgData name="Danett Pepito" userId="ddef1e2176689e9a" providerId="LiveId" clId="{53BB49C2-00DF-4AB6-9D9D-351DBF063D16}" dt="2022-03-04T01:40:48.534" v="1733" actId="1076"/>
          <ac:picMkLst>
            <pc:docMk/>
            <pc:sldMk cId="3848710726" sldId="292"/>
            <ac:picMk id="6" creationId="{C85DC2CC-1FA0-41B8-8FAF-0007276BCE01}"/>
          </ac:picMkLst>
        </pc:picChg>
      </pc:sldChg>
      <pc:sldChg chg="addSp delSp modSp add mod replId">
        <pc:chgData name="Danett Pepito" userId="ddef1e2176689e9a" providerId="LiveId" clId="{53BB49C2-00DF-4AB6-9D9D-351DBF063D16}" dt="2022-03-04T01:39:21.760" v="1723" actId="20577"/>
        <pc:sldMkLst>
          <pc:docMk/>
          <pc:sldMk cId="3444984008" sldId="293"/>
        </pc:sldMkLst>
        <pc:spChg chg="mod">
          <ac:chgData name="Danett Pepito" userId="ddef1e2176689e9a" providerId="LiveId" clId="{53BB49C2-00DF-4AB6-9D9D-351DBF063D16}" dt="2022-03-04T01:39:21.760" v="1723" actId="20577"/>
          <ac:spMkLst>
            <pc:docMk/>
            <pc:sldMk cId="3444984008" sldId="293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3-04T01:39:05.485" v="1692" actId="1076"/>
          <ac:picMkLst>
            <pc:docMk/>
            <pc:sldMk cId="3444984008" sldId="293"/>
            <ac:picMk id="3" creationId="{2F2F9A82-9041-442E-85B2-61CA47F49C5D}"/>
          </ac:picMkLst>
        </pc:picChg>
        <pc:picChg chg="del">
          <ac:chgData name="Danett Pepito" userId="ddef1e2176689e9a" providerId="LiveId" clId="{53BB49C2-00DF-4AB6-9D9D-351DBF063D16}" dt="2022-03-04T01:28:47.198" v="1671" actId="478"/>
          <ac:picMkLst>
            <pc:docMk/>
            <pc:sldMk cId="3444984008" sldId="293"/>
            <ac:picMk id="4" creationId="{8959F50F-6641-4B3C-B7A0-83D3B9ED58F5}"/>
          </ac:picMkLst>
        </pc:picChg>
        <pc:picChg chg="add mod">
          <ac:chgData name="Danett Pepito" userId="ddef1e2176689e9a" providerId="LiveId" clId="{53BB49C2-00DF-4AB6-9D9D-351DBF063D16}" dt="2022-03-04T01:39:07.826" v="1693" actId="1076"/>
          <ac:picMkLst>
            <pc:docMk/>
            <pc:sldMk cId="3444984008" sldId="293"/>
            <ac:picMk id="6" creationId="{93C06565-7896-4D37-ACE1-66E718270569}"/>
          </ac:picMkLst>
        </pc:picChg>
        <pc:picChg chg="del">
          <ac:chgData name="Danett Pepito" userId="ddef1e2176689e9a" providerId="LiveId" clId="{53BB49C2-00DF-4AB6-9D9D-351DBF063D16}" dt="2022-03-04T01:28:48.501" v="1672" actId="478"/>
          <ac:picMkLst>
            <pc:docMk/>
            <pc:sldMk cId="3444984008" sldId="293"/>
            <ac:picMk id="7" creationId="{715EF539-F142-43E7-9C00-FCE19E8BD118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2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034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2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1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7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40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80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66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19E0E-F021-4DF4-944A-26E005F1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1131428"/>
            <a:ext cx="7551420" cy="34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125550740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FC167-7201-4185-AD0D-A1A5C011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9" y="605020"/>
            <a:ext cx="2874939" cy="2565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6A81-9169-451B-B19E-1EEC66316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79" y="690065"/>
            <a:ext cx="33723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2DBC-1EC3-43ED-BC6B-CA49AE41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147428"/>
            <a:ext cx="7307580" cy="35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88232B-DFBC-435E-858F-CB6FBD7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77" y="767430"/>
            <a:ext cx="4407783" cy="22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48B43-C8D9-46A0-8904-CD24F850A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" y="612761"/>
            <a:ext cx="2787902" cy="25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E631F-169D-4ACA-816C-A1A11670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2" y="1372660"/>
            <a:ext cx="8604788" cy="23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v1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81034383"/>
              </p:ext>
            </p:extLst>
          </p:nvPr>
        </p:nvGraphicFramePr>
        <p:xfrm>
          <a:off x="311700" y="3901193"/>
          <a:ext cx="8520600" cy="8533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DC9A41C-C65C-40F3-BE8A-32DE22E5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" y="1028770"/>
            <a:ext cx="6005280" cy="164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64A86-5F6D-42D2-8BB5-B750C388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75" y="158101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7B67D-2166-4ACF-AD4D-66DE10DB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55529"/>
            <a:ext cx="861060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1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v2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9568118"/>
              </p:ext>
            </p:extLst>
          </p:nvPr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59F50F-6641-4B3C-B7A0-83D3B9ED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" y="690065"/>
            <a:ext cx="7174176" cy="157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F539-F142-43E7-9C00-FCE19E8B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99" y="1262765"/>
            <a:ext cx="27721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version 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DC2CC-1FA0-41B8-8FAF-0007276B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25"/>
          <a:stretch/>
        </p:blipFill>
        <p:spPr>
          <a:xfrm>
            <a:off x="922020" y="1078594"/>
            <a:ext cx="7299960" cy="36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Pizza Menu integrated into main program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72593"/>
          <a:ext cx="8520600" cy="1234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Run file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a list with index number, pizzas and prices with price formatted to 2 decimal places and dollar sign. Menu starts at 1.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F2F9A82-9041-442E-85B2-61CA47F4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" y="656106"/>
            <a:ext cx="5885951" cy="101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06565-7896-4D37-ACE1-66E71827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82" y="656106"/>
            <a:ext cx="3088083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1029</Words>
  <Application>Microsoft Office PowerPoint</Application>
  <PresentationFormat>On-screen Show (16:9)</PresentationFormat>
  <Paragraphs>171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Component 4 Delivery info version 2</vt:lpstr>
      <vt:lpstr>Component 4 v2 - Test Plan (and screenshot)</vt:lpstr>
      <vt:lpstr>Component 4 Delivery info version 2</vt:lpstr>
      <vt:lpstr>Component 4 v2 - Test Plan (and screenshot)</vt:lpstr>
      <vt:lpstr>Component 5 Pizza Menu version 1</vt:lpstr>
      <vt:lpstr>Component 5 Pizza Menu v1</vt:lpstr>
      <vt:lpstr>Component 5 Pizza Menu version 2</vt:lpstr>
      <vt:lpstr>Component 5 Pizza Menu v2</vt:lpstr>
      <vt:lpstr>Component 5 Pizza Menu version 3</vt:lpstr>
      <vt:lpstr>Component 5 Pizza Menu integrated into main program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2022-03-04T01:40:57Z</dcterms:modified>
</cp:coreProperties>
</file>