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2-22T06:09:34.034" v="1169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740</Words>
  <Application>Microsoft Office PowerPoint</Application>
  <PresentationFormat>On-screen Show (16:9)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2022-02-22T06:09:39Z</dcterms:modified>
</cp:coreProperties>
</file>