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3" r:id="rId9"/>
    <p:sldId id="267" r:id="rId10"/>
    <p:sldId id="269" r:id="rId11"/>
    <p:sldId id="270" r:id="rId12"/>
    <p:sldId id="271" r:id="rId13"/>
    <p:sldId id="272" r:id="rId14"/>
    <p:sldId id="268" r:id="rId15"/>
    <p:sldId id="26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61" r:id="rId37"/>
    <p:sldId id="262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2" dt="2022-02-28T21:51:25.20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undo custSel addSld delSld modSld sldOrd">
      <pc:chgData name="Danett Pepito" userId="ddef1e2176689e9a" providerId="LiveId" clId="{53BB49C2-00DF-4AB6-9D9D-351DBF063D16}" dt="2022-03-04T01:56:35.896" v="1786" actId="20577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17:44.410" v="333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17:44.410" v="333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addSp delSp modSp add mod ord">
        <pc:chgData name="Danett Pepito" userId="ddef1e2176689e9a" providerId="LiveId" clId="{53BB49C2-00DF-4AB6-9D9D-351DBF063D16}" dt="2022-02-18T01:23:58.500" v="810" actId="1076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18T01:23:58.244" v="809" actId="1076"/>
          <ac:spMkLst>
            <pc:docMk/>
            <pc:sldMk cId="3776443291" sldId="26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23:58.500" v="810" actId="1076"/>
          <ac:picMkLst>
            <pc:docMk/>
            <pc:sldMk cId="3776443291" sldId="263"/>
            <ac:picMk id="3" creationId="{52671A77-10F0-4674-8325-846984ED61E1}"/>
          </ac:picMkLst>
        </pc:picChg>
        <pc:picChg chg="add del mod">
          <ac:chgData name="Danett Pepito" userId="ddef1e2176689e9a" providerId="LiveId" clId="{53BB49C2-00DF-4AB6-9D9D-351DBF063D16}" dt="2022-02-18T01:23:52.163" v="805" actId="22"/>
          <ac:picMkLst>
            <pc:docMk/>
            <pc:sldMk cId="3776443291" sldId="263"/>
            <ac:picMk id="4" creationId="{8F7F5E66-B72A-4CD6-B998-E8B882750F5F}"/>
          </ac:picMkLst>
        </pc:pic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addSp delSp modSp add mod ord">
        <pc:chgData name="Danett Pepito" userId="ddef1e2176689e9a" providerId="LiveId" clId="{53BB49C2-00DF-4AB6-9D9D-351DBF063D16}" dt="2022-02-18T02:01:42.142" v="1029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8T01:56:17.857" v="857" actId="20577"/>
          <ac:spMkLst>
            <pc:docMk/>
            <pc:sldMk cId="303811128" sldId="266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8T02:01:42.142" v="1029" actId="20577"/>
          <ac:graphicFrameMkLst>
            <pc:docMk/>
            <pc:sldMk cId="303811128" sldId="266"/>
            <ac:graphicFrameMk id="79" creationId="{00000000-0000-0000-0000-000000000000}"/>
          </ac:graphicFrameMkLst>
        </pc:graphicFrameChg>
        <pc:picChg chg="add del mod">
          <ac:chgData name="Danett Pepito" userId="ddef1e2176689e9a" providerId="LiveId" clId="{53BB49C2-00DF-4AB6-9D9D-351DBF063D16}" dt="2022-02-18T01:59:01.575" v="861" actId="478"/>
          <ac:picMkLst>
            <pc:docMk/>
            <pc:sldMk cId="303811128" sldId="266"/>
            <ac:picMk id="3" creationId="{E72E7BCC-0F20-4838-A4E1-4A506C480D5E}"/>
          </ac:picMkLst>
        </pc:picChg>
        <pc:picChg chg="del">
          <ac:chgData name="Danett Pepito" userId="ddef1e2176689e9a" providerId="LiveId" clId="{53BB49C2-00DF-4AB6-9D9D-351DBF063D16}" dt="2022-02-18T01:56:04.464" v="851" actId="478"/>
          <ac:picMkLst>
            <pc:docMk/>
            <pc:sldMk cId="303811128" sldId="266"/>
            <ac:picMk id="4" creationId="{20B7E5E2-D228-402B-BC82-DCCA1B087E56}"/>
          </ac:picMkLst>
        </pc:picChg>
        <pc:picChg chg="add mod">
          <ac:chgData name="Danett Pepito" userId="ddef1e2176689e9a" providerId="LiveId" clId="{53BB49C2-00DF-4AB6-9D9D-351DBF063D16}" dt="2022-02-18T01:59:10.423" v="863" actId="1076"/>
          <ac:picMkLst>
            <pc:docMk/>
            <pc:sldMk cId="303811128" sldId="266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18T01:56:05.465" v="852" actId="478"/>
          <ac:picMkLst>
            <pc:docMk/>
            <pc:sldMk cId="303811128" sldId="266"/>
            <ac:picMk id="7" creationId="{2A910E99-4A47-45CC-95F0-DD4A6DBDA811}"/>
          </ac:picMkLst>
        </pc:picChg>
        <pc:picChg chg="add mod">
          <ac:chgData name="Danett Pepito" userId="ddef1e2176689e9a" providerId="LiveId" clId="{53BB49C2-00DF-4AB6-9D9D-351DBF063D16}" dt="2022-02-18T02:00:11.133" v="868" actId="14100"/>
          <ac:picMkLst>
            <pc:docMk/>
            <pc:sldMk cId="303811128" sldId="266"/>
            <ac:picMk id="9" creationId="{949F4C10-7620-4E33-AE2C-8F71C3EA1DD1}"/>
          </ac:picMkLst>
        </pc:picChg>
      </pc:sldChg>
      <pc:sldChg chg="addSp modSp add mod">
        <pc:chgData name="Danett Pepito" userId="ddef1e2176689e9a" providerId="LiveId" clId="{53BB49C2-00DF-4AB6-9D9D-351DBF063D16}" dt="2022-02-14T21:59:38.428" v="604" actId="1076"/>
        <pc:sldMkLst>
          <pc:docMk/>
          <pc:sldMk cId="1264391336" sldId="267"/>
        </pc:sldMkLst>
        <pc:spChg chg="mod">
          <ac:chgData name="Danett Pepito" userId="ddef1e2176689e9a" providerId="LiveId" clId="{53BB49C2-00DF-4AB6-9D9D-351DBF063D16}" dt="2022-02-14T21:44:04.020" v="347" actId="1076"/>
          <ac:spMkLst>
            <pc:docMk/>
            <pc:sldMk cId="1264391336" sldId="267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5:05.345" v="532" actId="20577"/>
          <ac:graphicFrameMkLst>
            <pc:docMk/>
            <pc:sldMk cId="1264391336" sldId="267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14T21:59:38.428" v="604" actId="1076"/>
          <ac:picMkLst>
            <pc:docMk/>
            <pc:sldMk cId="1264391336" sldId="267"/>
            <ac:picMk id="3" creationId="{DFBC493D-5C29-46AF-B090-56852580D3E5}"/>
          </ac:picMkLst>
        </pc:picChg>
      </pc:sldChg>
      <pc:sldChg chg="addSp modSp add mod replId">
        <pc:chgData name="Danett Pepito" userId="ddef1e2176689e9a" providerId="LiveId" clId="{53BB49C2-00DF-4AB6-9D9D-351DBF063D16}" dt="2022-02-18T01:56:02.633" v="850" actId="1076"/>
        <pc:sldMkLst>
          <pc:docMk/>
          <pc:sldMk cId="2139286805" sldId="268"/>
        </pc:sldMkLst>
        <pc:spChg chg="mod">
          <ac:chgData name="Danett Pepito" userId="ddef1e2176689e9a" providerId="LiveId" clId="{53BB49C2-00DF-4AB6-9D9D-351DBF063D16}" dt="2022-02-18T01:55:44.123" v="847" actId="20577"/>
          <ac:spMkLst>
            <pc:docMk/>
            <pc:sldMk cId="2139286805" sldId="268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56:02.633" v="850" actId="1076"/>
          <ac:picMkLst>
            <pc:docMk/>
            <pc:sldMk cId="2139286805" sldId="268"/>
            <ac:picMk id="3" creationId="{7B5C387B-D0C2-4744-8A5F-95D2FF7C02F4}"/>
          </ac:picMkLst>
        </pc:picChg>
      </pc:sldChg>
      <pc:sldChg chg="addSp delSp modSp add mod">
        <pc:chgData name="Danett Pepito" userId="ddef1e2176689e9a" providerId="LiveId" clId="{53BB49C2-00DF-4AB6-9D9D-351DBF063D16}" dt="2022-02-14T21:59:27.352" v="600" actId="14100"/>
        <pc:sldMkLst>
          <pc:docMk/>
          <pc:sldMk cId="3316105938" sldId="269"/>
        </pc:sldMkLst>
        <pc:spChg chg="mod">
          <ac:chgData name="Danett Pepito" userId="ddef1e2176689e9a" providerId="LiveId" clId="{53BB49C2-00DF-4AB6-9D9D-351DBF063D16}" dt="2022-02-14T21:46:11.700" v="535" actId="20577"/>
          <ac:spMkLst>
            <pc:docMk/>
            <pc:sldMk cId="3316105938" sldId="269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9:11.464" v="563" actId="20577"/>
          <ac:graphicFrameMkLst>
            <pc:docMk/>
            <pc:sldMk cId="3316105938" sldId="26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48:42.974" v="536" actId="478"/>
          <ac:picMkLst>
            <pc:docMk/>
            <pc:sldMk cId="3316105938" sldId="269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27.352" v="600" actId="14100"/>
          <ac:picMkLst>
            <pc:docMk/>
            <pc:sldMk cId="3316105938" sldId="269"/>
            <ac:picMk id="4" creationId="{62872750-E30E-4559-863C-2E5EDC933B14}"/>
          </ac:picMkLst>
        </pc:picChg>
      </pc:sldChg>
      <pc:sldChg chg="addSp delSp modSp add mod">
        <pc:chgData name="Danett Pepito" userId="ddef1e2176689e9a" providerId="LiveId" clId="{53BB49C2-00DF-4AB6-9D9D-351DBF063D16}" dt="2022-02-14T21:59:44.533" v="605" actId="1076"/>
        <pc:sldMkLst>
          <pc:docMk/>
          <pc:sldMk cId="1407199106" sldId="270"/>
        </pc:sldMkLst>
        <pc:spChg chg="mod">
          <ac:chgData name="Danett Pepito" userId="ddef1e2176689e9a" providerId="LiveId" clId="{53BB49C2-00DF-4AB6-9D9D-351DBF063D16}" dt="2022-02-14T21:49:34.724" v="566" actId="20577"/>
          <ac:spMkLst>
            <pc:docMk/>
            <pc:sldMk cId="1407199106" sldId="27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4T21:59:05.794" v="598" actId="1076"/>
          <ac:graphicFrameMkLst>
            <pc:docMk/>
            <pc:sldMk cId="1407199106" sldId="270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58:26.970" v="569" actId="478"/>
          <ac:picMkLst>
            <pc:docMk/>
            <pc:sldMk cId="1407199106" sldId="270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44.533" v="605" actId="1076"/>
          <ac:picMkLst>
            <pc:docMk/>
            <pc:sldMk cId="1407199106" sldId="270"/>
            <ac:picMk id="4" creationId="{9145E8C4-B927-4E25-8F10-2AD1C4598FCC}"/>
          </ac:picMkLst>
        </pc:picChg>
      </pc:sldChg>
      <pc:sldChg chg="addSp delSp modSp add mod replId">
        <pc:chgData name="Danett Pepito" userId="ddef1e2176689e9a" providerId="LiveId" clId="{53BB49C2-00DF-4AB6-9D9D-351DBF063D16}" dt="2022-02-15T20:30:36.130" v="683" actId="20577"/>
        <pc:sldMkLst>
          <pc:docMk/>
          <pc:sldMk cId="1142597644" sldId="271"/>
        </pc:sldMkLst>
        <pc:spChg chg="mod">
          <ac:chgData name="Danett Pepito" userId="ddef1e2176689e9a" providerId="LiveId" clId="{53BB49C2-00DF-4AB6-9D9D-351DBF063D16}" dt="2022-02-14T21:49:38.819" v="568" actId="20577"/>
          <ac:spMkLst>
            <pc:docMk/>
            <pc:sldMk cId="1142597644" sldId="27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30:36.130" v="683" actId="20577"/>
          <ac:graphicFrameMkLst>
            <pc:docMk/>
            <pc:sldMk cId="1142597644" sldId="271"/>
            <ac:graphicFrameMk id="79" creationId="{00000000-0000-0000-0000-000000000000}"/>
          </ac:graphicFrameMkLst>
        </pc:graphicFrameChg>
        <pc:picChg chg="add mod modCrop">
          <ac:chgData name="Danett Pepito" userId="ddef1e2176689e9a" providerId="LiveId" clId="{53BB49C2-00DF-4AB6-9D9D-351DBF063D16}" dt="2022-02-15T20:29:45.285" v="623" actId="1076"/>
          <ac:picMkLst>
            <pc:docMk/>
            <pc:sldMk cId="1142597644" sldId="271"/>
            <ac:picMk id="3" creationId="{D82B78F8-9FB1-426F-B968-4FC96700969D}"/>
          </ac:picMkLst>
        </pc:picChg>
        <pc:picChg chg="del">
          <ac:chgData name="Danett Pepito" userId="ddef1e2176689e9a" providerId="LiveId" clId="{53BB49C2-00DF-4AB6-9D9D-351DBF063D16}" dt="2022-02-15T20:28:28.115" v="606" actId="478"/>
          <ac:picMkLst>
            <pc:docMk/>
            <pc:sldMk cId="1142597644" sldId="271"/>
            <ac:picMk id="4" creationId="{62872750-E30E-4559-863C-2E5EDC933B14}"/>
          </ac:picMkLst>
        </pc:picChg>
        <pc:picChg chg="add mod">
          <ac:chgData name="Danett Pepito" userId="ddef1e2176689e9a" providerId="LiveId" clId="{53BB49C2-00DF-4AB6-9D9D-351DBF063D16}" dt="2022-02-15T20:29:18.986" v="616" actId="1076"/>
          <ac:picMkLst>
            <pc:docMk/>
            <pc:sldMk cId="1142597644" sldId="271"/>
            <ac:picMk id="6" creationId="{66FA179E-266B-410A-BFB2-429EBF123380}"/>
          </ac:picMkLst>
        </pc:picChg>
      </pc:sldChg>
      <pc:sldChg chg="addSp delSp modSp add mod">
        <pc:chgData name="Danett Pepito" userId="ddef1e2176689e9a" providerId="LiveId" clId="{53BB49C2-00DF-4AB6-9D9D-351DBF063D16}" dt="2022-02-15T20:45:45.302" v="794" actId="1076"/>
        <pc:sldMkLst>
          <pc:docMk/>
          <pc:sldMk cId="1464118612" sldId="272"/>
        </pc:sldMkLst>
        <pc:spChg chg="mod">
          <ac:chgData name="Danett Pepito" userId="ddef1e2176689e9a" providerId="LiveId" clId="{53BB49C2-00DF-4AB6-9D9D-351DBF063D16}" dt="2022-02-15T20:31:06.028" v="690" actId="20577"/>
          <ac:spMkLst>
            <pc:docMk/>
            <pc:sldMk cId="1464118612" sldId="27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45:45.302" v="794" actId="1076"/>
          <ac:graphicFrameMkLst>
            <pc:docMk/>
            <pc:sldMk cId="1464118612" sldId="272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5T20:31:07.124" v="691" actId="478"/>
          <ac:picMkLst>
            <pc:docMk/>
            <pc:sldMk cId="1464118612" sldId="272"/>
            <ac:picMk id="3" creationId="{D82B78F8-9FB1-426F-B968-4FC96700969D}"/>
          </ac:picMkLst>
        </pc:picChg>
        <pc:picChg chg="add mod">
          <ac:chgData name="Danett Pepito" userId="ddef1e2176689e9a" providerId="LiveId" clId="{53BB49C2-00DF-4AB6-9D9D-351DBF063D16}" dt="2022-02-15T20:44:13.519" v="703" actId="1076"/>
          <ac:picMkLst>
            <pc:docMk/>
            <pc:sldMk cId="1464118612" sldId="272"/>
            <ac:picMk id="4" creationId="{AA8E0E2E-0322-4920-8979-B8BF174400A5}"/>
          </ac:picMkLst>
        </pc:picChg>
        <pc:picChg chg="del">
          <ac:chgData name="Danett Pepito" userId="ddef1e2176689e9a" providerId="LiveId" clId="{53BB49C2-00DF-4AB6-9D9D-351DBF063D16}" dt="2022-02-15T20:31:08.075" v="692" actId="478"/>
          <ac:picMkLst>
            <pc:docMk/>
            <pc:sldMk cId="1464118612" sldId="272"/>
            <ac:picMk id="6" creationId="{66FA179E-266B-410A-BFB2-429EBF123380}"/>
          </ac:picMkLst>
        </pc:picChg>
        <pc:picChg chg="add mod">
          <ac:chgData name="Danett Pepito" userId="ddef1e2176689e9a" providerId="LiveId" clId="{53BB49C2-00DF-4AB6-9D9D-351DBF063D16}" dt="2022-02-15T20:44:10.077" v="702" actId="1076"/>
          <ac:picMkLst>
            <pc:docMk/>
            <pc:sldMk cId="1464118612" sldId="272"/>
            <ac:picMk id="7" creationId="{6318221A-F649-4AA8-9E2C-1E071E2EC27A}"/>
          </ac:picMkLst>
        </pc:picChg>
      </pc:sldChg>
      <pc:sldChg chg="addSp delSp modSp add mod">
        <pc:chgData name="Danett Pepito" userId="ddef1e2176689e9a" providerId="LiveId" clId="{53BB49C2-00DF-4AB6-9D9D-351DBF063D16}" dt="2022-02-18T01:24:12.899" v="828" actId="20577"/>
        <pc:sldMkLst>
          <pc:docMk/>
          <pc:sldMk cId="1921870498" sldId="273"/>
        </pc:sldMkLst>
        <pc:spChg chg="mod">
          <ac:chgData name="Danett Pepito" userId="ddef1e2176689e9a" providerId="LiveId" clId="{53BB49C2-00DF-4AB6-9D9D-351DBF063D16}" dt="2022-02-18T01:24:12.899" v="828" actId="20577"/>
          <ac:spMkLst>
            <pc:docMk/>
            <pc:sldMk cId="1921870498" sldId="273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18T01:24:03.605" v="812" actId="478"/>
          <ac:picMkLst>
            <pc:docMk/>
            <pc:sldMk cId="1921870498" sldId="273"/>
            <ac:picMk id="3" creationId="{52671A77-10F0-4674-8325-846984ED61E1}"/>
          </ac:picMkLst>
        </pc:picChg>
        <pc:picChg chg="add mod">
          <ac:chgData name="Danett Pepito" userId="ddef1e2176689e9a" providerId="LiveId" clId="{53BB49C2-00DF-4AB6-9D9D-351DBF063D16}" dt="2022-02-18T01:24:09.712" v="816" actId="1076"/>
          <ac:picMkLst>
            <pc:docMk/>
            <pc:sldMk cId="1921870498" sldId="273"/>
            <ac:picMk id="4" creationId="{AA1A87CD-D7F1-4DC1-A46D-AEC8F451155F}"/>
          </ac:picMkLst>
        </pc:picChg>
      </pc:sldChg>
      <pc:sldChg chg="addSp delSp modSp add mod">
        <pc:chgData name="Danett Pepito" userId="ddef1e2176689e9a" providerId="LiveId" clId="{53BB49C2-00DF-4AB6-9D9D-351DBF063D16}" dt="2022-02-20T21:32:21.299" v="1041" actId="1076"/>
        <pc:sldMkLst>
          <pc:docMk/>
          <pc:sldMk cId="520230128" sldId="274"/>
        </pc:sldMkLst>
        <pc:spChg chg="mod">
          <ac:chgData name="Danett Pepito" userId="ddef1e2176689e9a" providerId="LiveId" clId="{53BB49C2-00DF-4AB6-9D9D-351DBF063D16}" dt="2022-02-20T21:31:03.151" v="1034" actId="20577"/>
          <ac:spMkLst>
            <pc:docMk/>
            <pc:sldMk cId="520230128" sldId="274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0T21:30:56.539" v="1031" actId="478"/>
          <ac:picMkLst>
            <pc:docMk/>
            <pc:sldMk cId="520230128" sldId="274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0T21:32:21.299" v="1041" actId="1076"/>
          <ac:picMkLst>
            <pc:docMk/>
            <pc:sldMk cId="520230128" sldId="274"/>
            <ac:picMk id="4" creationId="{05B2A0F6-71C6-468A-AB63-C4D8F57F4168}"/>
          </ac:picMkLst>
        </pc:picChg>
      </pc:sldChg>
      <pc:sldChg chg="addSp delSp modSp add mod replId">
        <pc:chgData name="Danett Pepito" userId="ddef1e2176689e9a" providerId="LiveId" clId="{53BB49C2-00DF-4AB6-9D9D-351DBF063D16}" dt="2022-02-20T21:35:32.624" v="1119" actId="1076"/>
        <pc:sldMkLst>
          <pc:docMk/>
          <pc:sldMk cId="2572955887" sldId="275"/>
        </pc:sldMkLst>
        <pc:spChg chg="mod">
          <ac:chgData name="Danett Pepito" userId="ddef1e2176689e9a" providerId="LiveId" clId="{53BB49C2-00DF-4AB6-9D9D-351DBF063D16}" dt="2022-02-20T21:31:29.470" v="1036" actId="20577"/>
          <ac:spMkLst>
            <pc:docMk/>
            <pc:sldMk cId="2572955887" sldId="27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0T21:35:32.624" v="1119" actId="1076"/>
          <ac:graphicFrameMkLst>
            <pc:docMk/>
            <pc:sldMk cId="2572955887" sldId="275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0T21:35:27.539" v="1118" actId="1076"/>
          <ac:picMkLst>
            <pc:docMk/>
            <pc:sldMk cId="2572955887" sldId="275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35:26.109" v="1117" actId="1076"/>
          <ac:picMkLst>
            <pc:docMk/>
            <pc:sldMk cId="2572955887" sldId="275"/>
            <ac:picMk id="5" creationId="{6D8C850B-EC5C-410B-9F1A-0C859588FE55}"/>
          </ac:picMkLst>
        </pc:picChg>
        <pc:picChg chg="del">
          <ac:chgData name="Danett Pepito" userId="ddef1e2176689e9a" providerId="LiveId" clId="{53BB49C2-00DF-4AB6-9D9D-351DBF063D16}" dt="2022-02-20T21:31:31.340" v="1037" actId="478"/>
          <ac:picMkLst>
            <pc:docMk/>
            <pc:sldMk cId="2572955887" sldId="275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0T21:31:32.350" v="1038" actId="478"/>
          <ac:picMkLst>
            <pc:docMk/>
            <pc:sldMk cId="2572955887" sldId="275"/>
            <ac:picMk id="9" creationId="{949F4C10-7620-4E33-AE2C-8F71C3EA1DD1}"/>
          </ac:picMkLst>
        </pc:picChg>
      </pc:sldChg>
      <pc:sldChg chg="add del">
        <pc:chgData name="Danett Pepito" userId="ddef1e2176689e9a" providerId="LiveId" clId="{53BB49C2-00DF-4AB6-9D9D-351DBF063D16}" dt="2022-02-20T21:49:46.417" v="1121" actId="2890"/>
        <pc:sldMkLst>
          <pc:docMk/>
          <pc:sldMk cId="1343789128" sldId="276"/>
        </pc:sldMkLst>
      </pc:sldChg>
      <pc:sldChg chg="add del">
        <pc:chgData name="Danett Pepito" userId="ddef1e2176689e9a" providerId="LiveId" clId="{53BB49C2-00DF-4AB6-9D9D-351DBF063D16}" dt="2022-02-20T21:49:58.487" v="1123" actId="47"/>
        <pc:sldMkLst>
          <pc:docMk/>
          <pc:sldMk cId="2662612355" sldId="276"/>
        </pc:sldMkLst>
      </pc:sldChg>
      <pc:sldChg chg="addSp delSp modSp add mod replId">
        <pc:chgData name="Danett Pepito" userId="ddef1e2176689e9a" providerId="LiveId" clId="{53BB49C2-00DF-4AB6-9D9D-351DBF063D16}" dt="2022-02-20T21:51:12.086" v="1133" actId="1076"/>
        <pc:sldMkLst>
          <pc:docMk/>
          <pc:sldMk cId="672235735" sldId="277"/>
        </pc:sldMkLst>
        <pc:spChg chg="mod">
          <ac:chgData name="Danett Pepito" userId="ddef1e2176689e9a" providerId="LiveId" clId="{53BB49C2-00DF-4AB6-9D9D-351DBF063D16}" dt="2022-02-20T21:50:05.197" v="1125" actId="20577"/>
          <ac:spMkLst>
            <pc:docMk/>
            <pc:sldMk cId="672235735" sldId="277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0T21:51:12.086" v="1133" actId="1076"/>
          <ac:picMkLst>
            <pc:docMk/>
            <pc:sldMk cId="672235735" sldId="277"/>
            <ac:picMk id="3" creationId="{795705C8-F589-43AD-986C-86EAF6F663BD}"/>
          </ac:picMkLst>
        </pc:picChg>
        <pc:picChg chg="del">
          <ac:chgData name="Danett Pepito" userId="ddef1e2176689e9a" providerId="LiveId" clId="{53BB49C2-00DF-4AB6-9D9D-351DBF063D16}" dt="2022-02-20T21:50:08.717" v="1126" actId="478"/>
          <ac:picMkLst>
            <pc:docMk/>
            <pc:sldMk cId="672235735" sldId="277"/>
            <ac:picMk id="4" creationId="{05B2A0F6-71C6-468A-AB63-C4D8F57F4168}"/>
          </ac:picMkLst>
        </pc:picChg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3562052833" sldId="277"/>
        </pc:sldMkLst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478412875" sldId="278"/>
        </pc:sldMkLst>
      </pc:sldChg>
      <pc:sldChg chg="addSp delSp modSp add mod replId">
        <pc:chgData name="Danett Pepito" userId="ddef1e2176689e9a" providerId="LiveId" clId="{53BB49C2-00DF-4AB6-9D9D-351DBF063D16}" dt="2022-02-20T21:52:31.146" v="1147" actId="1076"/>
        <pc:sldMkLst>
          <pc:docMk/>
          <pc:sldMk cId="4048396644" sldId="278"/>
        </pc:sldMkLst>
        <pc:spChg chg="mod">
          <ac:chgData name="Danett Pepito" userId="ddef1e2176689e9a" providerId="LiveId" clId="{53BB49C2-00DF-4AB6-9D9D-351DBF063D16}" dt="2022-02-20T21:50:16.319" v="1128" actId="20577"/>
          <ac:spMkLst>
            <pc:docMk/>
            <pc:sldMk cId="4048396644" sldId="278"/>
            <ac:spMk id="78" creationId="{00000000-0000-0000-0000-000000000000}"/>
          </ac:spMkLst>
        </pc:spChg>
        <pc:graphicFrameChg chg="mod">
          <ac:chgData name="Danett Pepito" userId="ddef1e2176689e9a" providerId="LiveId" clId="{53BB49C2-00DF-4AB6-9D9D-351DBF063D16}" dt="2022-02-20T21:51:53.367" v="1139" actId="1076"/>
          <ac:graphicFrameMkLst>
            <pc:docMk/>
            <pc:sldMk cId="4048396644" sldId="278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20T21:50:17.257" v="1129" actId="478"/>
          <ac:picMkLst>
            <pc:docMk/>
            <pc:sldMk cId="4048396644" sldId="278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51:57.506" v="1141" actId="1076"/>
          <ac:picMkLst>
            <pc:docMk/>
            <pc:sldMk cId="4048396644" sldId="278"/>
            <ac:picMk id="4" creationId="{16789AFE-6800-4D53-862B-4C2EF8FED310}"/>
          </ac:picMkLst>
        </pc:picChg>
        <pc:picChg chg="del">
          <ac:chgData name="Danett Pepito" userId="ddef1e2176689e9a" providerId="LiveId" clId="{53BB49C2-00DF-4AB6-9D9D-351DBF063D16}" dt="2022-02-20T21:50:18.186" v="1130" actId="478"/>
          <ac:picMkLst>
            <pc:docMk/>
            <pc:sldMk cId="4048396644" sldId="278"/>
            <ac:picMk id="5" creationId="{6D8C850B-EC5C-410B-9F1A-0C859588FE55}"/>
          </ac:picMkLst>
        </pc:picChg>
        <pc:picChg chg="add mod">
          <ac:chgData name="Danett Pepito" userId="ddef1e2176689e9a" providerId="LiveId" clId="{53BB49C2-00DF-4AB6-9D9D-351DBF063D16}" dt="2022-02-20T21:52:31.146" v="1147" actId="1076"/>
          <ac:picMkLst>
            <pc:docMk/>
            <pc:sldMk cId="4048396644" sldId="278"/>
            <ac:picMk id="7" creationId="{08A35C95-F8B9-472C-81FD-E8E0009DB1A5}"/>
          </ac:picMkLst>
        </pc:picChg>
      </pc:sldChg>
      <pc:sldChg chg="addSp delSp modSp add mod">
        <pc:chgData name="Danett Pepito" userId="ddef1e2176689e9a" providerId="LiveId" clId="{53BB49C2-00DF-4AB6-9D9D-351DBF063D16}" dt="2022-02-21T22:51:05.130" v="1156" actId="1076"/>
        <pc:sldMkLst>
          <pc:docMk/>
          <pc:sldMk cId="4218304611" sldId="279"/>
        </pc:sldMkLst>
        <pc:spChg chg="mod">
          <ac:chgData name="Danett Pepito" userId="ddef1e2176689e9a" providerId="LiveId" clId="{53BB49C2-00DF-4AB6-9D9D-351DBF063D16}" dt="2022-02-21T22:50:35.815" v="1152" actId="20577"/>
          <ac:spMkLst>
            <pc:docMk/>
            <pc:sldMk cId="4218304611" sldId="279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1T22:51:00.489" v="1153" actId="478"/>
          <ac:picMkLst>
            <pc:docMk/>
            <pc:sldMk cId="4218304611" sldId="279"/>
            <ac:picMk id="3" creationId="{795705C8-F589-43AD-986C-86EAF6F663BD}"/>
          </ac:picMkLst>
        </pc:picChg>
        <pc:picChg chg="add mod">
          <ac:chgData name="Danett Pepito" userId="ddef1e2176689e9a" providerId="LiveId" clId="{53BB49C2-00DF-4AB6-9D9D-351DBF063D16}" dt="2022-02-21T22:51:05.130" v="1156" actId="1076"/>
          <ac:picMkLst>
            <pc:docMk/>
            <pc:sldMk cId="4218304611" sldId="279"/>
            <ac:picMk id="4" creationId="{B0DCDD4C-6555-445D-9393-E94B2BCD9B8A}"/>
          </ac:picMkLst>
        </pc:picChg>
      </pc:sldChg>
      <pc:sldChg chg="addSp delSp modSp add mod replId">
        <pc:chgData name="Danett Pepito" userId="ddef1e2176689e9a" providerId="LiveId" clId="{53BB49C2-00DF-4AB6-9D9D-351DBF063D16}" dt="2022-02-22T06:09:34.034" v="1169" actId="1076"/>
        <pc:sldMkLst>
          <pc:docMk/>
          <pc:sldMk cId="2062765363" sldId="280"/>
        </pc:sldMkLst>
        <pc:spChg chg="mod">
          <ac:chgData name="Danett Pepito" userId="ddef1e2176689e9a" providerId="LiveId" clId="{53BB49C2-00DF-4AB6-9D9D-351DBF063D16}" dt="2022-02-21T22:50:30.703" v="1150" actId="20577"/>
          <ac:spMkLst>
            <pc:docMk/>
            <pc:sldMk cId="2062765363" sldId="280"/>
            <ac:spMk id="78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2T06:08:54.644" v="1165" actId="1076"/>
          <ac:picMkLst>
            <pc:docMk/>
            <pc:sldMk cId="2062765363" sldId="280"/>
            <ac:picMk id="3" creationId="{7EB59818-F709-400D-A010-87F7C4E70951}"/>
          </ac:picMkLst>
        </pc:picChg>
        <pc:picChg chg="del">
          <ac:chgData name="Danett Pepito" userId="ddef1e2176689e9a" providerId="LiveId" clId="{53BB49C2-00DF-4AB6-9D9D-351DBF063D16}" dt="2022-02-21T22:51:08.865" v="1157" actId="478"/>
          <ac:picMkLst>
            <pc:docMk/>
            <pc:sldMk cId="2062765363" sldId="280"/>
            <ac:picMk id="4" creationId="{16789AFE-6800-4D53-862B-4C2EF8FED310}"/>
          </ac:picMkLst>
        </pc:picChg>
        <pc:picChg chg="add mod">
          <ac:chgData name="Danett Pepito" userId="ddef1e2176689e9a" providerId="LiveId" clId="{53BB49C2-00DF-4AB6-9D9D-351DBF063D16}" dt="2022-02-22T06:09:34.034" v="1169" actId="1076"/>
          <ac:picMkLst>
            <pc:docMk/>
            <pc:sldMk cId="2062765363" sldId="280"/>
            <ac:picMk id="5" creationId="{46123917-B191-4017-B1A5-D5114F8456AE}"/>
          </ac:picMkLst>
        </pc:picChg>
        <pc:picChg chg="del">
          <ac:chgData name="Danett Pepito" userId="ddef1e2176689e9a" providerId="LiveId" clId="{53BB49C2-00DF-4AB6-9D9D-351DBF063D16}" dt="2022-02-21T22:51:09.791" v="1158" actId="478"/>
          <ac:picMkLst>
            <pc:docMk/>
            <pc:sldMk cId="2062765363" sldId="280"/>
            <ac:picMk id="7" creationId="{08A35C95-F8B9-472C-81FD-E8E0009DB1A5}"/>
          </ac:picMkLst>
        </pc:picChg>
      </pc:sldChg>
      <pc:sldChg chg="addSp delSp modSp add mod setBg">
        <pc:chgData name="Danett Pepito" userId="ddef1e2176689e9a" providerId="LiveId" clId="{53BB49C2-00DF-4AB6-9D9D-351DBF063D16}" dt="2022-02-28T21:52:36.538" v="1187" actId="1076"/>
        <pc:sldMkLst>
          <pc:docMk/>
          <pc:sldMk cId="573711298" sldId="281"/>
        </pc:sldMkLst>
        <pc:spChg chg="mod">
          <ac:chgData name="Danett Pepito" userId="ddef1e2176689e9a" providerId="LiveId" clId="{53BB49C2-00DF-4AB6-9D9D-351DBF063D16}" dt="2022-02-28T21:51:46.890" v="1181" actId="20577"/>
          <ac:spMkLst>
            <pc:docMk/>
            <pc:sldMk cId="573711298" sldId="281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8T21:52:28.867" v="1182" actId="478"/>
          <ac:picMkLst>
            <pc:docMk/>
            <pc:sldMk cId="573711298" sldId="281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8T21:52:36.538" v="1187" actId="1076"/>
          <ac:picMkLst>
            <pc:docMk/>
            <pc:sldMk cId="573711298" sldId="281"/>
            <ac:picMk id="4" creationId="{994B848F-63E8-4428-B2FD-CDB9DE1FDDA9}"/>
          </ac:picMkLst>
        </pc:picChg>
      </pc:sldChg>
      <pc:sldChg chg="addSp delSp modSp add mod">
        <pc:chgData name="Danett Pepito" userId="ddef1e2176689e9a" providerId="LiveId" clId="{53BB49C2-00DF-4AB6-9D9D-351DBF063D16}" dt="2022-02-28T21:56:11.393" v="1346" actId="20577"/>
        <pc:sldMkLst>
          <pc:docMk/>
          <pc:sldMk cId="3054406559" sldId="282"/>
        </pc:sldMkLst>
        <pc:spChg chg="mod">
          <ac:chgData name="Danett Pepito" userId="ddef1e2176689e9a" providerId="LiveId" clId="{53BB49C2-00DF-4AB6-9D9D-351DBF063D16}" dt="2022-02-28T21:55:25.587" v="1261" actId="255"/>
          <ac:spMkLst>
            <pc:docMk/>
            <pc:sldMk cId="3054406559" sldId="28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8T21:56:11.393" v="1346" actId="20577"/>
          <ac:graphicFrameMkLst>
            <pc:docMk/>
            <pc:sldMk cId="3054406559" sldId="282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8T21:54:54.913" v="1258" actId="1076"/>
          <ac:picMkLst>
            <pc:docMk/>
            <pc:sldMk cId="3054406559" sldId="282"/>
            <ac:picMk id="3" creationId="{3DB47A2F-33DD-4DC4-9B2E-79D2DBD68C4A}"/>
          </ac:picMkLst>
        </pc:picChg>
        <pc:picChg chg="add mod">
          <ac:chgData name="Danett Pepito" userId="ddef1e2176689e9a" providerId="LiveId" clId="{53BB49C2-00DF-4AB6-9D9D-351DBF063D16}" dt="2022-02-28T21:55:29.608" v="1263" actId="1076"/>
          <ac:picMkLst>
            <pc:docMk/>
            <pc:sldMk cId="3054406559" sldId="282"/>
            <ac:picMk id="5" creationId="{A20F300F-D754-409F-B71A-A41DC2146712}"/>
          </ac:picMkLst>
        </pc:picChg>
        <pc:picChg chg="del">
          <ac:chgData name="Danett Pepito" userId="ddef1e2176689e9a" providerId="LiveId" clId="{53BB49C2-00DF-4AB6-9D9D-351DBF063D16}" dt="2022-02-28T21:53:03.563" v="1188" actId="478"/>
          <ac:picMkLst>
            <pc:docMk/>
            <pc:sldMk cId="3054406559" sldId="282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8T21:53:04.824" v="1189" actId="478"/>
          <ac:picMkLst>
            <pc:docMk/>
            <pc:sldMk cId="3054406559" sldId="282"/>
            <ac:picMk id="9" creationId="{949F4C10-7620-4E33-AE2C-8F71C3EA1DD1}"/>
          </ac:picMkLst>
        </pc:picChg>
      </pc:sldChg>
      <pc:sldChg chg="addSp delSp modSp add mod">
        <pc:chgData name="Danett Pepito" userId="ddef1e2176689e9a" providerId="LiveId" clId="{53BB49C2-00DF-4AB6-9D9D-351DBF063D16}" dt="2022-03-01T20:11:14.747" v="1364" actId="1076"/>
        <pc:sldMkLst>
          <pc:docMk/>
          <pc:sldMk cId="872163139" sldId="283"/>
        </pc:sldMkLst>
        <pc:spChg chg="mod">
          <ac:chgData name="Danett Pepito" userId="ddef1e2176689e9a" providerId="LiveId" clId="{53BB49C2-00DF-4AB6-9D9D-351DBF063D16}" dt="2022-03-01T20:10:26.175" v="1356" actId="20577"/>
          <ac:spMkLst>
            <pc:docMk/>
            <pc:sldMk cId="872163139" sldId="28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1T20:11:14.747" v="1364" actId="1076"/>
          <ac:picMkLst>
            <pc:docMk/>
            <pc:sldMk cId="872163139" sldId="283"/>
            <ac:picMk id="3" creationId="{68F19E0E-F021-4DF4-944A-26E005F119F0}"/>
          </ac:picMkLst>
        </pc:picChg>
        <pc:picChg chg="del">
          <ac:chgData name="Danett Pepito" userId="ddef1e2176689e9a" providerId="LiveId" clId="{53BB49C2-00DF-4AB6-9D9D-351DBF063D16}" dt="2022-03-01T20:11:09.305" v="1361" actId="478"/>
          <ac:picMkLst>
            <pc:docMk/>
            <pc:sldMk cId="872163139" sldId="283"/>
            <ac:picMk id="4" creationId="{994B848F-63E8-4428-B2FD-CDB9DE1FDDA9}"/>
          </ac:picMkLst>
        </pc:picChg>
      </pc:sldChg>
      <pc:sldChg chg="addSp delSp modSp add mod replId">
        <pc:chgData name="Danett Pepito" userId="ddef1e2176689e9a" providerId="LiveId" clId="{53BB49C2-00DF-4AB6-9D9D-351DBF063D16}" dt="2022-03-01T20:21:07.754" v="1395" actId="20577"/>
        <pc:sldMkLst>
          <pc:docMk/>
          <pc:sldMk cId="425023443" sldId="284"/>
        </pc:sldMkLst>
        <pc:spChg chg="mod">
          <ac:chgData name="Danett Pepito" userId="ddef1e2176689e9a" providerId="LiveId" clId="{53BB49C2-00DF-4AB6-9D9D-351DBF063D16}" dt="2022-03-01T20:10:30.603" v="1358" actId="20577"/>
          <ac:spMkLst>
            <pc:docMk/>
            <pc:sldMk cId="425023443" sldId="284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3-01T20:21:07.754" v="1395" actId="20577"/>
          <ac:graphicFrameMkLst>
            <pc:docMk/>
            <pc:sldMk cId="425023443" sldId="284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1T20:10:38.486" v="1359" actId="478"/>
          <ac:picMkLst>
            <pc:docMk/>
            <pc:sldMk cId="425023443" sldId="284"/>
            <ac:picMk id="3" creationId="{3DB47A2F-33DD-4DC4-9B2E-79D2DBD68C4A}"/>
          </ac:picMkLst>
        </pc:picChg>
        <pc:picChg chg="add mod">
          <ac:chgData name="Danett Pepito" userId="ddef1e2176689e9a" providerId="LiveId" clId="{53BB49C2-00DF-4AB6-9D9D-351DBF063D16}" dt="2022-03-01T20:19:57.759" v="1371" actId="1076"/>
          <ac:picMkLst>
            <pc:docMk/>
            <pc:sldMk cId="425023443" sldId="284"/>
            <ac:picMk id="4" creationId="{A63FC167-7201-4185-AD0D-A1A5C0118B50}"/>
          </ac:picMkLst>
        </pc:picChg>
        <pc:picChg chg="del">
          <ac:chgData name="Danett Pepito" userId="ddef1e2176689e9a" providerId="LiveId" clId="{53BB49C2-00DF-4AB6-9D9D-351DBF063D16}" dt="2022-03-01T20:10:39.351" v="1360" actId="478"/>
          <ac:picMkLst>
            <pc:docMk/>
            <pc:sldMk cId="425023443" sldId="284"/>
            <ac:picMk id="5" creationId="{A20F300F-D754-409F-B71A-A41DC2146712}"/>
          </ac:picMkLst>
        </pc:picChg>
        <pc:picChg chg="add mod">
          <ac:chgData name="Danett Pepito" userId="ddef1e2176689e9a" providerId="LiveId" clId="{53BB49C2-00DF-4AB6-9D9D-351DBF063D16}" dt="2022-03-01T20:20:14.116" v="1373" actId="1076"/>
          <ac:picMkLst>
            <pc:docMk/>
            <pc:sldMk cId="425023443" sldId="284"/>
            <ac:picMk id="7" creationId="{E6EE6A81-9169-451B-B19E-1EEC663162DB}"/>
          </ac:picMkLst>
        </pc:picChg>
      </pc:sldChg>
      <pc:sldChg chg="addSp delSp modSp add mod">
        <pc:chgData name="Danett Pepito" userId="ddef1e2176689e9a" providerId="LiveId" clId="{53BB49C2-00DF-4AB6-9D9D-351DBF063D16}" dt="2022-03-01T20:51:12.999" v="1436" actId="1076"/>
        <pc:sldMkLst>
          <pc:docMk/>
          <pc:sldMk cId="597073633" sldId="285"/>
        </pc:sldMkLst>
        <pc:picChg chg="del">
          <ac:chgData name="Danett Pepito" userId="ddef1e2176689e9a" providerId="LiveId" clId="{53BB49C2-00DF-4AB6-9D9D-351DBF063D16}" dt="2022-03-01T20:32:33.252" v="1397" actId="478"/>
          <ac:picMkLst>
            <pc:docMk/>
            <pc:sldMk cId="597073633" sldId="285"/>
            <ac:picMk id="3" creationId="{68F19E0E-F021-4DF4-944A-26E005F119F0}"/>
          </ac:picMkLst>
        </pc:picChg>
        <pc:picChg chg="add mod">
          <ac:chgData name="Danett Pepito" userId="ddef1e2176689e9a" providerId="LiveId" clId="{53BB49C2-00DF-4AB6-9D9D-351DBF063D16}" dt="2022-03-01T20:51:12.999" v="1436" actId="1076"/>
          <ac:picMkLst>
            <pc:docMk/>
            <pc:sldMk cId="597073633" sldId="285"/>
            <ac:picMk id="3" creationId="{8CD02DBC-1EC3-43ED-BC6B-CA49AE41A780}"/>
          </ac:picMkLst>
        </pc:picChg>
      </pc:sldChg>
      <pc:sldChg chg="addSp delSp modSp add mod replId">
        <pc:chgData name="Danett Pepito" userId="ddef1e2176689e9a" providerId="LiveId" clId="{53BB49C2-00DF-4AB6-9D9D-351DBF063D16}" dt="2022-03-01T20:33:48.422" v="1407" actId="1076"/>
        <pc:sldMkLst>
          <pc:docMk/>
          <pc:sldMk cId="1149234813" sldId="286"/>
        </pc:sldMkLst>
        <pc:picChg chg="add mod">
          <ac:chgData name="Danett Pepito" userId="ddef1e2176689e9a" providerId="LiveId" clId="{53BB49C2-00DF-4AB6-9D9D-351DBF063D16}" dt="2022-03-01T20:32:41.824" v="1403" actId="1076"/>
          <ac:picMkLst>
            <pc:docMk/>
            <pc:sldMk cId="1149234813" sldId="286"/>
            <ac:picMk id="3" creationId="{D088232B-DFBC-435E-858F-CB6FBD7CAD6F}"/>
          </ac:picMkLst>
        </pc:picChg>
        <pc:picChg chg="del">
          <ac:chgData name="Danett Pepito" userId="ddef1e2176689e9a" providerId="LiveId" clId="{53BB49C2-00DF-4AB6-9D9D-351DBF063D16}" dt="2022-03-01T20:33:44.402" v="1404" actId="478"/>
          <ac:picMkLst>
            <pc:docMk/>
            <pc:sldMk cId="1149234813" sldId="286"/>
            <ac:picMk id="4" creationId="{A63FC167-7201-4185-AD0D-A1A5C0118B50}"/>
          </ac:picMkLst>
        </pc:picChg>
        <pc:picChg chg="add mod">
          <ac:chgData name="Danett Pepito" userId="ddef1e2176689e9a" providerId="LiveId" clId="{53BB49C2-00DF-4AB6-9D9D-351DBF063D16}" dt="2022-03-01T20:33:48.422" v="1407" actId="1076"/>
          <ac:picMkLst>
            <pc:docMk/>
            <pc:sldMk cId="1149234813" sldId="286"/>
            <ac:picMk id="6" creationId="{38648B43-C8D9-46A0-8904-CD24F850A19C}"/>
          </ac:picMkLst>
        </pc:picChg>
        <pc:picChg chg="del">
          <ac:chgData name="Danett Pepito" userId="ddef1e2176689e9a" providerId="LiveId" clId="{53BB49C2-00DF-4AB6-9D9D-351DBF063D16}" dt="2022-03-01T20:32:35.127" v="1398" actId="478"/>
          <ac:picMkLst>
            <pc:docMk/>
            <pc:sldMk cId="1149234813" sldId="286"/>
            <ac:picMk id="7" creationId="{E6EE6A81-9169-451B-B19E-1EEC663162DB}"/>
          </ac:picMkLst>
        </pc:picChg>
      </pc:sldChg>
      <pc:sldChg chg="add del">
        <pc:chgData name="Danett Pepito" userId="ddef1e2176689e9a" providerId="LiveId" clId="{53BB49C2-00DF-4AB6-9D9D-351DBF063D16}" dt="2022-03-01T20:50:20.119" v="1409" actId="47"/>
        <pc:sldMkLst>
          <pc:docMk/>
          <pc:sldMk cId="447507140" sldId="287"/>
        </pc:sldMkLst>
      </pc:sldChg>
      <pc:sldChg chg="addSp delSp modSp add mod replId">
        <pc:chgData name="Danett Pepito" userId="ddef1e2176689e9a" providerId="LiveId" clId="{53BB49C2-00DF-4AB6-9D9D-351DBF063D16}" dt="2022-03-02T08:21:35.214" v="1461" actId="1076"/>
        <pc:sldMkLst>
          <pc:docMk/>
          <pc:sldMk cId="958280587" sldId="288"/>
        </pc:sldMkLst>
        <pc:spChg chg="mod">
          <ac:chgData name="Danett Pepito" userId="ddef1e2176689e9a" providerId="LiveId" clId="{53BB49C2-00DF-4AB6-9D9D-351DBF063D16}" dt="2022-03-01T20:50:33.549" v="1431" actId="20577"/>
          <ac:spMkLst>
            <pc:docMk/>
            <pc:sldMk cId="958280587" sldId="288"/>
            <ac:spMk id="73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3-02T08:21:31.590" v="1458" actId="478"/>
          <ac:picMkLst>
            <pc:docMk/>
            <pc:sldMk cId="958280587" sldId="288"/>
            <ac:picMk id="3" creationId="{89B2A5FF-F9D0-41AA-B188-A5DE6A862D8D}"/>
          </ac:picMkLst>
        </pc:picChg>
        <pc:picChg chg="add mod">
          <ac:chgData name="Danett Pepito" userId="ddef1e2176689e9a" providerId="LiveId" clId="{53BB49C2-00DF-4AB6-9D9D-351DBF063D16}" dt="2022-03-02T08:21:35.214" v="1461" actId="1076"/>
          <ac:picMkLst>
            <pc:docMk/>
            <pc:sldMk cId="958280587" sldId="288"/>
            <ac:picMk id="4" creationId="{8DFE631F-169D-4ACA-816C-A1A1167060F7}"/>
          </ac:picMkLst>
        </pc:picChg>
      </pc:sldChg>
      <pc:sldChg chg="addSp delSp modSp add mod replId">
        <pc:chgData name="Danett Pepito" userId="ddef1e2176689e9a" providerId="LiveId" clId="{53BB49C2-00DF-4AB6-9D9D-351DBF063D16}" dt="2022-03-02T08:31:37.358" v="1559" actId="1076"/>
        <pc:sldMkLst>
          <pc:docMk/>
          <pc:sldMk cId="3870465551" sldId="289"/>
        </pc:sldMkLst>
        <pc:spChg chg="mod">
          <ac:chgData name="Danett Pepito" userId="ddef1e2176689e9a" providerId="LiveId" clId="{53BB49C2-00DF-4AB6-9D9D-351DBF063D16}" dt="2022-03-02T08:29:45.389" v="1481" actId="20577"/>
          <ac:spMkLst>
            <pc:docMk/>
            <pc:sldMk cId="3870465551" sldId="289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3-02T08:30:47.572" v="1555" actId="1076"/>
          <ac:graphicFrameMkLst>
            <pc:docMk/>
            <pc:sldMk cId="3870465551" sldId="28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1T20:51:18.439" v="1438" actId="478"/>
          <ac:picMkLst>
            <pc:docMk/>
            <pc:sldMk cId="3870465551" sldId="289"/>
            <ac:picMk id="3" creationId="{D088232B-DFBC-435E-858F-CB6FBD7CAD6F}"/>
          </ac:picMkLst>
        </pc:picChg>
        <pc:picChg chg="add mod">
          <ac:chgData name="Danett Pepito" userId="ddef1e2176689e9a" providerId="LiveId" clId="{53BB49C2-00DF-4AB6-9D9D-351DBF063D16}" dt="2022-03-02T08:31:35.386" v="1558" actId="1076"/>
          <ac:picMkLst>
            <pc:docMk/>
            <pc:sldMk cId="3870465551" sldId="289"/>
            <ac:picMk id="3" creationId="{DDC9A41C-C65C-40F3-BE8A-32DE22E5C5A0}"/>
          </ac:picMkLst>
        </pc:picChg>
        <pc:picChg chg="add mod">
          <ac:chgData name="Danett Pepito" userId="ddef1e2176689e9a" providerId="LiveId" clId="{53BB49C2-00DF-4AB6-9D9D-351DBF063D16}" dt="2022-03-02T08:31:37.358" v="1559" actId="1076"/>
          <ac:picMkLst>
            <pc:docMk/>
            <pc:sldMk cId="3870465551" sldId="289"/>
            <ac:picMk id="5" creationId="{D3864A86-5F6D-42D2-8BB5-B750C3887909}"/>
          </ac:picMkLst>
        </pc:picChg>
        <pc:picChg chg="del">
          <ac:chgData name="Danett Pepito" userId="ddef1e2176689e9a" providerId="LiveId" clId="{53BB49C2-00DF-4AB6-9D9D-351DBF063D16}" dt="2022-03-01T20:51:17.519" v="1437" actId="478"/>
          <ac:picMkLst>
            <pc:docMk/>
            <pc:sldMk cId="3870465551" sldId="289"/>
            <ac:picMk id="6" creationId="{38648B43-C8D9-46A0-8904-CD24F850A19C}"/>
          </ac:picMkLst>
        </pc:picChg>
      </pc:sldChg>
      <pc:sldChg chg="addSp delSp modSp add mod">
        <pc:chgData name="Danett Pepito" userId="ddef1e2176689e9a" providerId="LiveId" clId="{53BB49C2-00DF-4AB6-9D9D-351DBF063D16}" dt="2022-03-04T01:25:36.786" v="1566" actId="1076"/>
        <pc:sldMkLst>
          <pc:docMk/>
          <pc:sldMk cId="1406421830" sldId="290"/>
        </pc:sldMkLst>
        <pc:spChg chg="mod">
          <ac:chgData name="Danett Pepito" userId="ddef1e2176689e9a" providerId="LiveId" clId="{53BB49C2-00DF-4AB6-9D9D-351DBF063D16}" dt="2022-03-04T01:25:28.791" v="1562" actId="20577"/>
          <ac:spMkLst>
            <pc:docMk/>
            <pc:sldMk cId="1406421830" sldId="290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4T01:25:36.786" v="1566" actId="1076"/>
          <ac:picMkLst>
            <pc:docMk/>
            <pc:sldMk cId="1406421830" sldId="290"/>
            <ac:picMk id="3" creationId="{C037B67D-2166-4ACF-AD4D-66DE10DB6537}"/>
          </ac:picMkLst>
        </pc:picChg>
        <pc:picChg chg="del">
          <ac:chgData name="Danett Pepito" userId="ddef1e2176689e9a" providerId="LiveId" clId="{53BB49C2-00DF-4AB6-9D9D-351DBF063D16}" dt="2022-03-04T01:25:30.026" v="1563" actId="478"/>
          <ac:picMkLst>
            <pc:docMk/>
            <pc:sldMk cId="1406421830" sldId="290"/>
            <ac:picMk id="4" creationId="{8DFE631F-169D-4ACA-816C-A1A1167060F7}"/>
          </ac:picMkLst>
        </pc:picChg>
      </pc:sldChg>
      <pc:sldChg chg="addSp delSp modSp add del mod">
        <pc:chgData name="Danett Pepito" userId="ddef1e2176689e9a" providerId="LiveId" clId="{53BB49C2-00DF-4AB6-9D9D-351DBF063D16}" dt="2022-03-02T08:29:23.559" v="1468" actId="47"/>
        <pc:sldMkLst>
          <pc:docMk/>
          <pc:sldMk cId="3348665066" sldId="290"/>
        </pc:sldMkLst>
        <pc:spChg chg="mod">
          <ac:chgData name="Danett Pepito" userId="ddef1e2176689e9a" providerId="LiveId" clId="{53BB49C2-00DF-4AB6-9D9D-351DBF063D16}" dt="2022-03-01T20:53:14.499" v="1456" actId="20577"/>
          <ac:spMkLst>
            <pc:docMk/>
            <pc:sldMk cId="3348665066" sldId="290"/>
            <ac:spMk id="73" creationId="{00000000-0000-0000-0000-000000000000}"/>
          </ac:spMkLst>
        </pc:spChg>
        <pc:picChg chg="add del">
          <ac:chgData name="Danett Pepito" userId="ddef1e2176689e9a" providerId="LiveId" clId="{53BB49C2-00DF-4AB6-9D9D-351DBF063D16}" dt="2022-03-02T08:29:02.049" v="1463" actId="478"/>
          <ac:picMkLst>
            <pc:docMk/>
            <pc:sldMk cId="3348665066" sldId="290"/>
            <ac:picMk id="3" creationId="{77696CD4-7541-443D-8B15-21792C4AA096}"/>
          </ac:picMkLst>
        </pc:picChg>
        <pc:picChg chg="del">
          <ac:chgData name="Danett Pepito" userId="ddef1e2176689e9a" providerId="LiveId" clId="{53BB49C2-00DF-4AB6-9D9D-351DBF063D16}" dt="2022-03-01T20:53:17.179" v="1457" actId="478"/>
          <ac:picMkLst>
            <pc:docMk/>
            <pc:sldMk cId="3348665066" sldId="290"/>
            <ac:picMk id="3" creationId="{89B2A5FF-F9D0-41AA-B188-A5DE6A862D8D}"/>
          </ac:picMkLst>
        </pc:picChg>
      </pc:sldChg>
      <pc:sldChg chg="addSp delSp modSp add mod replId">
        <pc:chgData name="Danett Pepito" userId="ddef1e2176689e9a" providerId="LiveId" clId="{53BB49C2-00DF-4AB6-9D9D-351DBF063D16}" dt="2022-03-04T01:28:54.427" v="1676" actId="20577"/>
        <pc:sldMkLst>
          <pc:docMk/>
          <pc:sldMk cId="1124617019" sldId="291"/>
        </pc:sldMkLst>
        <pc:spChg chg="mod">
          <ac:chgData name="Danett Pepito" userId="ddef1e2176689e9a" providerId="LiveId" clId="{53BB49C2-00DF-4AB6-9D9D-351DBF063D16}" dt="2022-03-04T01:28:54.427" v="1676" actId="20577"/>
          <ac:spMkLst>
            <pc:docMk/>
            <pc:sldMk cId="1124617019" sldId="29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3-04T01:28:33.756" v="1668" actId="1076"/>
          <ac:graphicFrameMkLst>
            <pc:docMk/>
            <pc:sldMk cId="1124617019" sldId="291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4T01:25:38.629" v="1567" actId="478"/>
          <ac:picMkLst>
            <pc:docMk/>
            <pc:sldMk cId="1124617019" sldId="291"/>
            <ac:picMk id="3" creationId="{DDC9A41C-C65C-40F3-BE8A-32DE22E5C5A0}"/>
          </ac:picMkLst>
        </pc:picChg>
        <pc:picChg chg="add mod">
          <ac:chgData name="Danett Pepito" userId="ddef1e2176689e9a" providerId="LiveId" clId="{53BB49C2-00DF-4AB6-9D9D-351DBF063D16}" dt="2022-03-04T01:26:14.726" v="1577" actId="14100"/>
          <ac:picMkLst>
            <pc:docMk/>
            <pc:sldMk cId="1124617019" sldId="291"/>
            <ac:picMk id="4" creationId="{8959F50F-6641-4B3C-B7A0-83D3B9ED58F5}"/>
          </ac:picMkLst>
        </pc:picChg>
        <pc:picChg chg="del">
          <ac:chgData name="Danett Pepito" userId="ddef1e2176689e9a" providerId="LiveId" clId="{53BB49C2-00DF-4AB6-9D9D-351DBF063D16}" dt="2022-03-04T01:25:39.581" v="1568" actId="478"/>
          <ac:picMkLst>
            <pc:docMk/>
            <pc:sldMk cId="1124617019" sldId="291"/>
            <ac:picMk id="5" creationId="{D3864A86-5F6D-42D2-8BB5-B750C3887909}"/>
          </ac:picMkLst>
        </pc:picChg>
        <pc:picChg chg="add mod">
          <ac:chgData name="Danett Pepito" userId="ddef1e2176689e9a" providerId="LiveId" clId="{53BB49C2-00DF-4AB6-9D9D-351DBF063D16}" dt="2022-03-04T01:26:16.298" v="1578" actId="1076"/>
          <ac:picMkLst>
            <pc:docMk/>
            <pc:sldMk cId="1124617019" sldId="291"/>
            <ac:picMk id="7" creationId="{715EF539-F142-43E7-9C00-FCE19E8BD118}"/>
          </ac:picMkLst>
        </pc:picChg>
      </pc:sldChg>
      <pc:sldChg chg="addSp delSp modSp add mod">
        <pc:chgData name="Danett Pepito" userId="ddef1e2176689e9a" providerId="LiveId" clId="{53BB49C2-00DF-4AB6-9D9D-351DBF063D16}" dt="2022-03-04T01:40:48.534" v="1733" actId="1076"/>
        <pc:sldMkLst>
          <pc:docMk/>
          <pc:sldMk cId="3848710726" sldId="292"/>
        </pc:sldMkLst>
        <pc:spChg chg="mod">
          <ac:chgData name="Danett Pepito" userId="ddef1e2176689e9a" providerId="LiveId" clId="{53BB49C2-00DF-4AB6-9D9D-351DBF063D16}" dt="2022-03-04T01:28:57.433" v="1678" actId="20577"/>
          <ac:spMkLst>
            <pc:docMk/>
            <pc:sldMk cId="3848710726" sldId="292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3-04T01:28:45.626" v="1670" actId="478"/>
          <ac:picMkLst>
            <pc:docMk/>
            <pc:sldMk cId="3848710726" sldId="292"/>
            <ac:picMk id="3" creationId="{C037B67D-2166-4ACF-AD4D-66DE10DB6537}"/>
          </ac:picMkLst>
        </pc:picChg>
        <pc:picChg chg="add del mod">
          <ac:chgData name="Danett Pepito" userId="ddef1e2176689e9a" providerId="LiveId" clId="{53BB49C2-00DF-4AB6-9D9D-351DBF063D16}" dt="2022-03-04T01:38:07.774" v="1681" actId="478"/>
          <ac:picMkLst>
            <pc:docMk/>
            <pc:sldMk cId="3848710726" sldId="292"/>
            <ac:picMk id="4" creationId="{B79783F8-B11E-462D-9AC9-B5276EAA0AC9}"/>
          </ac:picMkLst>
        </pc:picChg>
        <pc:picChg chg="add mod modCrop">
          <ac:chgData name="Danett Pepito" userId="ddef1e2176689e9a" providerId="LiveId" clId="{53BB49C2-00DF-4AB6-9D9D-351DBF063D16}" dt="2022-03-04T01:40:48.534" v="1733" actId="1076"/>
          <ac:picMkLst>
            <pc:docMk/>
            <pc:sldMk cId="3848710726" sldId="292"/>
            <ac:picMk id="6" creationId="{C85DC2CC-1FA0-41B8-8FAF-0007276BCE01}"/>
          </ac:picMkLst>
        </pc:picChg>
      </pc:sldChg>
      <pc:sldChg chg="addSp delSp modSp add mod replId">
        <pc:chgData name="Danett Pepito" userId="ddef1e2176689e9a" providerId="LiveId" clId="{53BB49C2-00DF-4AB6-9D9D-351DBF063D16}" dt="2022-03-04T01:39:21.760" v="1723" actId="20577"/>
        <pc:sldMkLst>
          <pc:docMk/>
          <pc:sldMk cId="3444984008" sldId="293"/>
        </pc:sldMkLst>
        <pc:spChg chg="mod">
          <ac:chgData name="Danett Pepito" userId="ddef1e2176689e9a" providerId="LiveId" clId="{53BB49C2-00DF-4AB6-9D9D-351DBF063D16}" dt="2022-03-04T01:39:21.760" v="1723" actId="20577"/>
          <ac:spMkLst>
            <pc:docMk/>
            <pc:sldMk cId="3444984008" sldId="293"/>
            <ac:spMk id="78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4T01:39:05.485" v="1692" actId="1076"/>
          <ac:picMkLst>
            <pc:docMk/>
            <pc:sldMk cId="3444984008" sldId="293"/>
            <ac:picMk id="3" creationId="{2F2F9A82-9041-442E-85B2-61CA47F49C5D}"/>
          </ac:picMkLst>
        </pc:picChg>
        <pc:picChg chg="del">
          <ac:chgData name="Danett Pepito" userId="ddef1e2176689e9a" providerId="LiveId" clId="{53BB49C2-00DF-4AB6-9D9D-351DBF063D16}" dt="2022-03-04T01:28:47.198" v="1671" actId="478"/>
          <ac:picMkLst>
            <pc:docMk/>
            <pc:sldMk cId="3444984008" sldId="293"/>
            <ac:picMk id="4" creationId="{8959F50F-6641-4B3C-B7A0-83D3B9ED58F5}"/>
          </ac:picMkLst>
        </pc:picChg>
        <pc:picChg chg="add mod">
          <ac:chgData name="Danett Pepito" userId="ddef1e2176689e9a" providerId="LiveId" clId="{53BB49C2-00DF-4AB6-9D9D-351DBF063D16}" dt="2022-03-04T01:39:07.826" v="1693" actId="1076"/>
          <ac:picMkLst>
            <pc:docMk/>
            <pc:sldMk cId="3444984008" sldId="293"/>
            <ac:picMk id="6" creationId="{93C06565-7896-4D37-ACE1-66E718270569}"/>
          </ac:picMkLst>
        </pc:picChg>
        <pc:picChg chg="del">
          <ac:chgData name="Danett Pepito" userId="ddef1e2176689e9a" providerId="LiveId" clId="{53BB49C2-00DF-4AB6-9D9D-351DBF063D16}" dt="2022-03-04T01:28:48.501" v="1672" actId="478"/>
          <ac:picMkLst>
            <pc:docMk/>
            <pc:sldMk cId="3444984008" sldId="293"/>
            <ac:picMk id="7" creationId="{715EF539-F142-43E7-9C00-FCE19E8BD118}"/>
          </ac:picMkLst>
        </pc:picChg>
      </pc:sldChg>
      <pc:sldChg chg="addSp delSp modSp add mod">
        <pc:chgData name="Danett Pepito" userId="ddef1e2176689e9a" providerId="LiveId" clId="{53BB49C2-00DF-4AB6-9D9D-351DBF063D16}" dt="2022-03-04T01:56:21.006" v="1776" actId="1076"/>
        <pc:sldMkLst>
          <pc:docMk/>
          <pc:sldMk cId="1976478525" sldId="294"/>
        </pc:sldMkLst>
        <pc:spChg chg="mod">
          <ac:chgData name="Danett Pepito" userId="ddef1e2176689e9a" providerId="LiveId" clId="{53BB49C2-00DF-4AB6-9D9D-351DBF063D16}" dt="2022-03-04T01:56:15.445" v="1773" actId="20577"/>
          <ac:spMkLst>
            <pc:docMk/>
            <pc:sldMk cId="1976478525" sldId="294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4T01:56:21.006" v="1776" actId="1076"/>
          <ac:picMkLst>
            <pc:docMk/>
            <pc:sldMk cId="1976478525" sldId="294"/>
            <ac:picMk id="3" creationId="{C2A4F427-BA10-457A-B732-5C6058BACD49}"/>
          </ac:picMkLst>
        </pc:picChg>
        <pc:picChg chg="del">
          <ac:chgData name="Danett Pepito" userId="ddef1e2176689e9a" providerId="LiveId" clId="{53BB49C2-00DF-4AB6-9D9D-351DBF063D16}" dt="2022-03-04T01:55:45.113" v="1735" actId="478"/>
          <ac:picMkLst>
            <pc:docMk/>
            <pc:sldMk cId="1976478525" sldId="294"/>
            <ac:picMk id="6" creationId="{C85DC2CC-1FA0-41B8-8FAF-0007276BCE01}"/>
          </ac:picMkLst>
        </pc:picChg>
      </pc:sldChg>
      <pc:sldChg chg="delSp modSp add mod replId">
        <pc:chgData name="Danett Pepito" userId="ddef1e2176689e9a" providerId="LiveId" clId="{53BB49C2-00DF-4AB6-9D9D-351DBF063D16}" dt="2022-03-04T01:56:35.896" v="1786" actId="20577"/>
        <pc:sldMkLst>
          <pc:docMk/>
          <pc:sldMk cId="4279234847" sldId="295"/>
        </pc:sldMkLst>
        <pc:spChg chg="mod">
          <ac:chgData name="Danett Pepito" userId="ddef1e2176689e9a" providerId="LiveId" clId="{53BB49C2-00DF-4AB6-9D9D-351DBF063D16}" dt="2022-03-04T01:56:35.896" v="1786" actId="20577"/>
          <ac:spMkLst>
            <pc:docMk/>
            <pc:sldMk cId="4279234847" sldId="295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3-04T01:55:55.718" v="1738" actId="20577"/>
          <ac:graphicFrameMkLst>
            <pc:docMk/>
            <pc:sldMk cId="4279234847" sldId="29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4T01:55:47.321" v="1736" actId="478"/>
          <ac:picMkLst>
            <pc:docMk/>
            <pc:sldMk cId="4279234847" sldId="295"/>
            <ac:picMk id="3" creationId="{2F2F9A82-9041-442E-85B2-61CA47F49C5D}"/>
          </ac:picMkLst>
        </pc:picChg>
        <pc:picChg chg="del">
          <ac:chgData name="Danett Pepito" userId="ddef1e2176689e9a" providerId="LiveId" clId="{53BB49C2-00DF-4AB6-9D9D-351DBF063D16}" dt="2022-03-04T01:55:47.321" v="1736" actId="478"/>
          <ac:picMkLst>
            <pc:docMk/>
            <pc:sldMk cId="4279234847" sldId="295"/>
            <ac:picMk id="6" creationId="{93C06565-7896-4D37-ACE1-66E718270569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551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9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85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12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1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24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896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415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695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629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034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6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524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212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07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40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80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066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9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390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035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64887622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872750-E30E-4559-863C-2E5EDC93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23" y="669885"/>
            <a:ext cx="2853982" cy="2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4829703"/>
              </p:ext>
            </p:extLst>
          </p:nvPr>
        </p:nvGraphicFramePr>
        <p:xfrm>
          <a:off x="427936" y="33827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45E8C4-B927-4E25-8F10-2AD1C459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65" y="600143"/>
            <a:ext cx="3944495" cy="27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4 </a:t>
            </a:r>
            <a:r>
              <a:rPr lang="en" dirty="0"/>
              <a:t>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2128592"/>
              </p:ext>
            </p:extLst>
          </p:nvPr>
        </p:nvGraphicFramePr>
        <p:xfrm>
          <a:off x="311700" y="322687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4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B78F8-9FB1-426F-B968-4FC96700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4"/>
          <a:stretch/>
        </p:blipFill>
        <p:spPr>
          <a:xfrm>
            <a:off x="995927" y="675586"/>
            <a:ext cx="2491191" cy="248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A179E-266B-410A-BFB2-429EBF12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023" y="1012977"/>
            <a:ext cx="41058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560009"/>
              </p:ext>
            </p:extLst>
          </p:nvPr>
        </p:nvGraphicFramePr>
        <p:xfrm>
          <a:off x="155850" y="3037668"/>
          <a:ext cx="88323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– error messages asks for entry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8E0E2E-0322-4920-8979-B8BF174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22" y="669885"/>
            <a:ext cx="2490173" cy="236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8221A-F649-4AA8-9E2C-1E071E2E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88" y="664882"/>
            <a:ext cx="2642545" cy="23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C387B-D0C2-4744-8A5F-95D2FF7C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328107"/>
            <a:ext cx="7856220" cy="27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28392355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 blank and printed </a:t>
                      </a:r>
                      <a:r>
                        <a:rPr lang="en-NZ" sz="1800"/>
                        <a:t>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9F66CA-C02D-4151-B92A-457220B8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1" y="1017725"/>
            <a:ext cx="4391638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F4C10-7620-4E33-AE2C-8F71C3EA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74" y="1017725"/>
            <a:ext cx="344846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2A0F6-71C6-468A-AB63-C4D8F57F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0" y="1246646"/>
            <a:ext cx="8420100" cy="30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3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401271"/>
              </p:ext>
            </p:extLst>
          </p:nvPr>
        </p:nvGraphicFramePr>
        <p:xfrm>
          <a:off x="311700" y="336997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BE0AED-6101-477F-8BAB-BC8BA1AC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0" y="1314702"/>
            <a:ext cx="3010320" cy="104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C850B-EC5C-410B-9F1A-0C859588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5302"/>
            <a:ext cx="332468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705C8-F589-43AD-986C-86EAF6F6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289967"/>
            <a:ext cx="7277100" cy="34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05914541"/>
              </p:ext>
            </p:extLst>
          </p:nvPr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6789AFE-6800-4D53-862B-4C2EF8FE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135409" cy="2434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35C95-F8B9-472C-81FD-E8E0009DB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17725"/>
            <a:ext cx="3429222" cy="24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CDD4C-6555-445D-9393-E94B2BCD9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1117290"/>
            <a:ext cx="7551420" cy="34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EB59818-F709-400D-A010-87F7C4E7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4" y="1017725"/>
            <a:ext cx="2357916" cy="2422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123917-B191-4017-B1A5-D5114F845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490" y="1404213"/>
            <a:ext cx="4967894" cy="15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B848F-63E8-4428-B2FD-CDB9DE1F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" y="1071065"/>
            <a:ext cx="7680193" cy="37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1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v1 -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42396958"/>
              </p:ext>
            </p:extLst>
          </p:nvPr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Accept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</a:t>
                      </a:r>
                      <a:r>
                        <a:rPr lang="en-NZ" sz="1300"/>
                        <a:t>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DB47A2F-33DD-4DC4-9B2E-79D2DBD6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4" y="690065"/>
            <a:ext cx="2787616" cy="250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F300F-D754-409F-B71A-A41DC2146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44" y="887560"/>
            <a:ext cx="417253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19E0E-F021-4DF4-944A-26E005F1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" y="1131428"/>
            <a:ext cx="7551420" cy="34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6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25550740"/>
              </p:ext>
            </p:extLst>
          </p:nvPr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3FC167-7201-4185-AD0D-A1A5C011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9" y="605020"/>
            <a:ext cx="2874939" cy="2565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E6A81-9169-451B-B19E-1EEC66316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79" y="690065"/>
            <a:ext cx="33723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02DBC-1EC3-43ED-BC6B-CA49AE41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147428"/>
            <a:ext cx="7307580" cy="35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7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088232B-DFBC-435E-858F-CB6FBD7C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77" y="767430"/>
            <a:ext cx="4407783" cy="2240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48B43-C8D9-46A0-8904-CD24F850A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2" y="612761"/>
            <a:ext cx="2787902" cy="25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version 1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E631F-169D-4ACA-816C-A1A11670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2" y="1372660"/>
            <a:ext cx="8604788" cy="23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0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Pizza Menu v1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81034383"/>
              </p:ext>
            </p:extLst>
          </p:nvPr>
        </p:nvGraphicFramePr>
        <p:xfrm>
          <a:off x="311700" y="3901193"/>
          <a:ext cx="8520600" cy="8533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Run file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a list with index number, pizzas and prices 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DC9A41C-C65C-40F3-BE8A-32DE22E5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0" y="1028770"/>
            <a:ext cx="6005280" cy="1640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64A86-5F6D-42D2-8BB5-B750C3887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75" y="1581011"/>
            <a:ext cx="304842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6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7B67D-2166-4ACF-AD4D-66DE10DB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55529"/>
            <a:ext cx="8610600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1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Pizza Menu v2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9568118"/>
              </p:ext>
            </p:extLst>
          </p:nvPr>
        </p:nvGraphicFramePr>
        <p:xfrm>
          <a:off x="311700" y="3672593"/>
          <a:ext cx="8520600" cy="12343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Run file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a list with index number, pizzas and prices with price formatted to 2 decimal places and dollar sign. Menu starts at 1.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959F50F-6641-4B3C-B7A0-83D3B9ED5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" y="690065"/>
            <a:ext cx="7174176" cy="157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EF539-F142-43E7-9C00-FCE19E8BD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299" y="1262765"/>
            <a:ext cx="277216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17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version 3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DC2CC-1FA0-41B8-8FAF-0007276BC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25"/>
          <a:stretch/>
        </p:blipFill>
        <p:spPr>
          <a:xfrm>
            <a:off x="922020" y="1078594"/>
            <a:ext cx="7299960" cy="36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0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Pizza Menu integrated into main program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72593"/>
          <a:ext cx="8520600" cy="12343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Run file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a list with index number, pizzas and prices with price formatted to 2 decimal places and dollar sign. Menu starts at 1.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F2F9A82-9041-442E-85B2-61CA47F4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5" y="656106"/>
            <a:ext cx="5885951" cy="1016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06565-7896-4D37-ACE1-66E71827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182" y="656106"/>
            <a:ext cx="3088083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4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6 Pizza Order v1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4F427-BA10-457A-B732-5C6058BAC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4" y="1440180"/>
            <a:ext cx="8429171" cy="288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78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6 Pizza Order	v1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92461427"/>
              </p:ext>
            </p:extLst>
          </p:nvPr>
        </p:nvGraphicFramePr>
        <p:xfrm>
          <a:off x="311700" y="3672593"/>
          <a:ext cx="8520600" cy="8533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34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71A77-10F0-4674-8325-846984ED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375613"/>
            <a:ext cx="8121112" cy="22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2 Version 2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87CD-D7F1-4DC1-A46D-AEC8F45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0" y="1440179"/>
            <a:ext cx="7975979" cy="27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6824903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BC493D-5C29-46AF-B090-56852580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74" y="638353"/>
            <a:ext cx="279438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1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1048</Words>
  <Application>Microsoft Office PowerPoint</Application>
  <PresentationFormat>On-screen Show (16:9)</PresentationFormat>
  <Paragraphs>175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Version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3 Pick up info (Trello screenshot)</vt:lpstr>
      <vt:lpstr>Component 3 v1 - Test Plan (and screenshot)</vt:lpstr>
      <vt:lpstr>Component 3 Pick up info v2 (Trello screenshot)</vt:lpstr>
      <vt:lpstr>Component 3 v2 - Test Plan (and screenshot)</vt:lpstr>
      <vt:lpstr>Component 3 Pick up info v3 (Trello screenshot)</vt:lpstr>
      <vt:lpstr>Component 3 v3 - Test Plan (and screenshot)</vt:lpstr>
      <vt:lpstr>Component 3 Pick up info v4 (Trello screenshot)</vt:lpstr>
      <vt:lpstr>Component 3 v4 - Test Plan (and screenshot)</vt:lpstr>
      <vt:lpstr>Component 4 Delivery info (Trello screenshot)</vt:lpstr>
      <vt:lpstr>Component 4 v1 - Test Plan (and screenshot)</vt:lpstr>
      <vt:lpstr>Component 4 Delivery info version 2</vt:lpstr>
      <vt:lpstr>Component 4 v2 - Test Plan (and screenshot)</vt:lpstr>
      <vt:lpstr>Component 4 Delivery info version 2</vt:lpstr>
      <vt:lpstr>Component 4 v2 - Test Plan (and screenshot)</vt:lpstr>
      <vt:lpstr>Component 5 Pizza Menu version 1</vt:lpstr>
      <vt:lpstr>Component 5 Pizza Menu v1</vt:lpstr>
      <vt:lpstr>Component 5 Pizza Menu version 2</vt:lpstr>
      <vt:lpstr>Component 5 Pizza Menu v2</vt:lpstr>
      <vt:lpstr>Component 5 Pizza Menu version 3</vt:lpstr>
      <vt:lpstr>Component 5 Pizza Menu integrated into main program</vt:lpstr>
      <vt:lpstr>Component 6 Pizza Order v1 (Trello screenshot)</vt:lpstr>
      <vt:lpstr>Component 6 Pizza Order v1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2022-03-04T01:56:43Z</dcterms:modified>
</cp:coreProperties>
</file>