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E0A3-04FF-4163-89D0-CD2D7CF11D9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144D-2BE4-4D81-9045-035C97A556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5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E0A3-04FF-4163-89D0-CD2D7CF11D9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144D-2BE4-4D81-9045-035C97A556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9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E0A3-04FF-4163-89D0-CD2D7CF11D9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144D-2BE4-4D81-9045-035C97A556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2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E0A3-04FF-4163-89D0-CD2D7CF11D9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144D-2BE4-4D81-9045-035C97A556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8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E0A3-04FF-4163-89D0-CD2D7CF11D9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144D-2BE4-4D81-9045-035C97A556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E0A3-04FF-4163-89D0-CD2D7CF11D9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144D-2BE4-4D81-9045-035C97A556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3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E0A3-04FF-4163-89D0-CD2D7CF11D9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144D-2BE4-4D81-9045-035C97A556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5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E0A3-04FF-4163-89D0-CD2D7CF11D9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144D-2BE4-4D81-9045-035C97A556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4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E0A3-04FF-4163-89D0-CD2D7CF11D9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144D-2BE4-4D81-9045-035C97A556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4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E0A3-04FF-4163-89D0-CD2D7CF11D9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144D-2BE4-4D81-9045-035C97A556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0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E0A3-04FF-4163-89D0-CD2D7CF11D9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144D-2BE4-4D81-9045-035C97A556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5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0E0A3-04FF-4163-89D0-CD2D7CF11D9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7144D-2BE4-4D81-9045-035C97A556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6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La gran casa pequeña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Las secas olas mojaban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453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La gran casa pequeña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gran casa pequeña</dc:title>
  <dc:creator>Andrea</dc:creator>
  <cp:lastModifiedBy>Andrea</cp:lastModifiedBy>
  <cp:revision>1</cp:revision>
  <dcterms:created xsi:type="dcterms:W3CDTF">2024-12-08T00:16:12Z</dcterms:created>
  <dcterms:modified xsi:type="dcterms:W3CDTF">2024-12-08T00:16:30Z</dcterms:modified>
</cp:coreProperties>
</file>