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6/11/2022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6/11/2022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Разработка игры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На программном обеспечении </a:t>
            </a:r>
            <a:r>
              <a:rPr lang="en-US" dirty="0" smtClean="0"/>
              <a:t>MONOGAME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601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011136" y="2849336"/>
            <a:ext cx="9092293" cy="1183822"/>
          </a:xfrm>
        </p:spPr>
        <p:txBody>
          <a:bodyPr>
            <a:noAutofit/>
          </a:bodyPr>
          <a:lstStyle/>
          <a:p>
            <a:r>
              <a:rPr lang="ru-RU" sz="7200" dirty="0" smtClean="0"/>
              <a:t>Спасибо за внимание</a:t>
            </a:r>
            <a:endParaRPr lang="ru-RU" sz="7200" dirty="0"/>
          </a:p>
        </p:txBody>
      </p:sp>
    </p:spTree>
    <p:extLst>
      <p:ext uri="{BB962C8B-B14F-4D97-AF65-F5344CB8AC3E}">
        <p14:creationId xmlns:p14="http://schemas.microsoft.com/office/powerpoint/2010/main" val="2332207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767443"/>
            <a:ext cx="9601200" cy="5099957"/>
          </a:xfrm>
        </p:spPr>
        <p:txBody>
          <a:bodyPr>
            <a:normAutofit/>
          </a:bodyPr>
          <a:lstStyle/>
          <a:p>
            <a:r>
              <a:rPr lang="ru-RU" sz="3200" dirty="0" smtClean="0"/>
              <a:t>Название игры – </a:t>
            </a:r>
            <a:r>
              <a:rPr lang="en-US" sz="3200" dirty="0" smtClean="0"/>
              <a:t>“Drive or Die”</a:t>
            </a:r>
          </a:p>
          <a:p>
            <a:r>
              <a:rPr lang="ru-RU" sz="3200" dirty="0"/>
              <a:t>Жанр игры можно определять по-разному, но самое близкое – бесконечная аркадная гонка.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05723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92712" y="449035"/>
            <a:ext cx="3910693" cy="1485900"/>
          </a:xfrm>
        </p:spPr>
        <p:txBody>
          <a:bodyPr/>
          <a:lstStyle/>
          <a:p>
            <a:r>
              <a:rPr lang="en-US" dirty="0" smtClean="0"/>
              <a:t>Subway Surf</a:t>
            </a:r>
            <a:endParaRPr lang="ru-RU" dirty="0"/>
          </a:p>
        </p:txBody>
      </p:sp>
      <p:pic>
        <p:nvPicPr>
          <p:cNvPr id="4" name="Объект 3" descr="10 trucs en tips voor metrosurfers | Tips/gidsen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5297" y="1428750"/>
            <a:ext cx="9845525" cy="49121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64298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98573" y="318407"/>
            <a:ext cx="3208564" cy="1485900"/>
          </a:xfrm>
        </p:spPr>
        <p:txBody>
          <a:bodyPr/>
          <a:lstStyle/>
          <a:p>
            <a:r>
              <a:rPr lang="en-US" dirty="0" smtClean="0"/>
              <a:t>Traffic Racer</a:t>
            </a:r>
            <a:endParaRPr lang="ru-RU" dirty="0"/>
          </a:p>
        </p:txBody>
      </p:sp>
      <p:pic>
        <p:nvPicPr>
          <p:cNvPr id="4" name="Объект 3" descr="Скачать Traffic Racer 3.5 для Android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0352" y="1531484"/>
            <a:ext cx="7405006" cy="485298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9298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935989" y="63073"/>
            <a:ext cx="3184072" cy="1485900"/>
          </a:xfrm>
        </p:spPr>
        <p:txBody>
          <a:bodyPr/>
          <a:lstStyle/>
          <a:p>
            <a:r>
              <a:rPr lang="ru-RU" dirty="0" err="1"/>
              <a:t>Road</a:t>
            </a:r>
            <a:r>
              <a:rPr lang="ru-RU" dirty="0"/>
              <a:t> </a:t>
            </a:r>
            <a:r>
              <a:rPr lang="ru-RU" dirty="0" err="1"/>
              <a:t>Fighter</a:t>
            </a:r>
            <a:endParaRPr lang="ru-RU" dirty="0"/>
          </a:p>
        </p:txBody>
      </p:sp>
      <p:pic>
        <p:nvPicPr>
          <p:cNvPr id="4" name="Объект 3" descr="https://upload.wikimedia.org/wikipedia/ru/thumb/5/5d/Videogame_road_fighter_arcade.png/250px-Videogame_road_fighter_arcade.png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280" y="1148923"/>
            <a:ext cx="4513489" cy="5163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641446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767943" y="375557"/>
            <a:ext cx="3192236" cy="1485900"/>
          </a:xfrm>
        </p:spPr>
        <p:txBody>
          <a:bodyPr/>
          <a:lstStyle/>
          <a:p>
            <a:r>
              <a:rPr lang="ru-RU" dirty="0" err="1"/>
              <a:t>Crimsonland</a:t>
            </a:r>
            <a:endParaRPr lang="ru-RU" dirty="0"/>
          </a:p>
        </p:txBody>
      </p:sp>
      <p:pic>
        <p:nvPicPr>
          <p:cNvPr id="4" name="Объект 3" descr="Скриншот игры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028" y="1624692"/>
            <a:ext cx="6183993" cy="463799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95305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Выдержка из тех задания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371600" y="2286000"/>
            <a:ext cx="9601200" cy="3094264"/>
          </a:xfrm>
        </p:spPr>
        <p:txBody>
          <a:bodyPr/>
          <a:lstStyle/>
          <a:p>
            <a:pPr lvl="0"/>
            <a:r>
              <a:rPr lang="ru-RU" dirty="0"/>
              <a:t>Машинка может перемещаться вправо, влево, вверх и вниз</a:t>
            </a:r>
          </a:p>
          <a:p>
            <a:pPr lvl="0"/>
            <a:r>
              <a:rPr lang="ru-RU" dirty="0"/>
              <a:t>Управление по умолчанию – </a:t>
            </a:r>
            <a:r>
              <a:rPr lang="en-US" dirty="0"/>
              <a:t>WASD</a:t>
            </a:r>
            <a:r>
              <a:rPr lang="ru-RU" dirty="0"/>
              <a:t>, но есть возможность переключить управление на стрелочки в главном меню</a:t>
            </a:r>
          </a:p>
          <a:p>
            <a:pPr lvl="0"/>
            <a:r>
              <a:rPr lang="ru-RU" dirty="0"/>
              <a:t>Машинка может стрелять пулями</a:t>
            </a:r>
          </a:p>
          <a:p>
            <a:pPr lvl="0"/>
            <a:r>
              <a:rPr lang="ru-RU" dirty="0"/>
              <a:t>При попадании пули в препятствие, препятствие уничтожается</a:t>
            </a:r>
          </a:p>
          <a:p>
            <a:pPr lvl="0"/>
            <a:r>
              <a:rPr lang="ru-RU" dirty="0"/>
              <a:t>При столкновении с препятствием игра завершается</a:t>
            </a:r>
          </a:p>
          <a:p>
            <a:pPr lvl="0"/>
            <a:r>
              <a:rPr lang="ru-RU" dirty="0"/>
              <a:t>При растрате всего топлива игра </a:t>
            </a:r>
            <a:r>
              <a:rPr lang="ru-RU" dirty="0" smtClean="0"/>
              <a:t>завершается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8607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Список разработанных классов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GameStateManager</a:t>
            </a:r>
            <a:endParaRPr lang="en-US" dirty="0" smtClean="0"/>
          </a:p>
          <a:p>
            <a:r>
              <a:rPr lang="en-US" dirty="0" err="1" smtClean="0"/>
              <a:t>MyCar</a:t>
            </a:r>
            <a:endParaRPr lang="en-US" dirty="0" smtClean="0"/>
          </a:p>
          <a:p>
            <a:r>
              <a:rPr lang="en-US" dirty="0" err="1" smtClean="0"/>
              <a:t>KeyboardControl</a:t>
            </a:r>
            <a:endParaRPr lang="en-US" dirty="0" smtClean="0"/>
          </a:p>
          <a:p>
            <a:r>
              <a:rPr lang="en-US" dirty="0" err="1" smtClean="0"/>
              <a:t>ManagerCollision</a:t>
            </a:r>
            <a:endParaRPr lang="en-US" dirty="0" smtClean="0"/>
          </a:p>
          <a:p>
            <a:r>
              <a:rPr lang="en-US" dirty="0" smtClean="0"/>
              <a:t>Manager</a:t>
            </a:r>
          </a:p>
          <a:p>
            <a:r>
              <a:rPr lang="en-US" dirty="0" smtClean="0"/>
              <a:t>Dashboard</a:t>
            </a:r>
          </a:p>
          <a:p>
            <a:r>
              <a:rPr lang="en-US" dirty="0" err="1" smtClean="0"/>
              <a:t>ObstBarrier</a:t>
            </a:r>
            <a:endParaRPr lang="en-US" dirty="0" smtClean="0"/>
          </a:p>
          <a:p>
            <a:r>
              <a:rPr lang="en-US" dirty="0" err="1" smtClean="0"/>
              <a:t>RandomSet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32910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66154" y="269421"/>
            <a:ext cx="3502479" cy="751114"/>
          </a:xfrm>
        </p:spPr>
        <p:txBody>
          <a:bodyPr/>
          <a:lstStyle/>
          <a:p>
            <a:r>
              <a:rPr lang="ru-RU" dirty="0" err="1" smtClean="0"/>
              <a:t>Скрины</a:t>
            </a:r>
            <a:r>
              <a:rPr lang="ru-RU" dirty="0" smtClean="0"/>
              <a:t> игры</a:t>
            </a:r>
            <a:endParaRPr lang="ru-RU" dirty="0"/>
          </a:p>
        </p:txBody>
      </p:sp>
      <p:pic>
        <p:nvPicPr>
          <p:cNvPr id="4" name="Объект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1780" y="1227453"/>
            <a:ext cx="3315613" cy="5298351"/>
          </a:xfrm>
          <a:prstGeom prst="rect">
            <a:avLst/>
          </a:prstGeom>
        </p:spPr>
      </p:pic>
      <p:pic>
        <p:nvPicPr>
          <p:cNvPr id="5" name="Рисунок 4"/>
          <p:cNvPicPr/>
          <p:nvPr/>
        </p:nvPicPr>
        <p:blipFill>
          <a:blip r:embed="rId3"/>
          <a:stretch>
            <a:fillRect/>
          </a:stretch>
        </p:blipFill>
        <p:spPr>
          <a:xfrm>
            <a:off x="7105247" y="1227454"/>
            <a:ext cx="3331535" cy="5298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633189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Уголки</Template>
  <TotalTime>11</TotalTime>
  <Words>105</Words>
  <Application>Microsoft Office PowerPoint</Application>
  <PresentationFormat>Широкоэкранный</PresentationFormat>
  <Paragraphs>26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2" baseType="lpstr">
      <vt:lpstr>Franklin Gothic Book</vt:lpstr>
      <vt:lpstr>Crop</vt:lpstr>
      <vt:lpstr>Разработка игры</vt:lpstr>
      <vt:lpstr>Презентация PowerPoint</vt:lpstr>
      <vt:lpstr>Subway Surf</vt:lpstr>
      <vt:lpstr>Traffic Racer</vt:lpstr>
      <vt:lpstr>Road Fighter</vt:lpstr>
      <vt:lpstr>Crimsonland</vt:lpstr>
      <vt:lpstr>Выдержка из тех задания</vt:lpstr>
      <vt:lpstr>Список разработанных классов</vt:lpstr>
      <vt:lpstr>Скрины игры</vt:lpstr>
      <vt:lpstr>Спасибо за внимание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Разработка игры</dc:title>
  <dc:creator>pes-d</dc:creator>
  <cp:lastModifiedBy>pes-d</cp:lastModifiedBy>
  <cp:revision>4</cp:revision>
  <dcterms:created xsi:type="dcterms:W3CDTF">2022-06-10T20:02:05Z</dcterms:created>
  <dcterms:modified xsi:type="dcterms:W3CDTF">2022-06-10T20:13:09Z</dcterms:modified>
</cp:coreProperties>
</file>