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.jpg" ContentType="image/jpg"/>
  <Override PartName="/ppt/media/image3.jpg" ContentType="image/jpg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10693400" cy="7562850"/>
  <p:notesSz cx="9309100" cy="7053263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0" autoAdjust="0"/>
    <p:restoredTop sz="94454" autoAdjust="0"/>
  </p:normalViewPr>
  <p:slideViewPr>
    <p:cSldViewPr>
      <p:cViewPr varScale="1">
        <p:scale>
          <a:sx n="91" d="100"/>
          <a:sy n="91" d="100"/>
        </p:scale>
        <p:origin x="2430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5958"/>
    </p:cViewPr>
  </p:sorter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34036" cy="352367"/>
          </a:xfrm>
          <a:prstGeom prst="rect">
            <a:avLst/>
          </a:prstGeom>
        </p:spPr>
        <p:txBody>
          <a:bodyPr vert="horz" lIns="81949" tIns="40974" rIns="81949" bIns="40974" rtlCol="0"/>
          <a:lstStyle>
            <a:lvl1pPr algn="l">
              <a:defRPr sz="11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5273683" y="0"/>
            <a:ext cx="4032653" cy="352367"/>
          </a:xfrm>
          <a:prstGeom prst="rect">
            <a:avLst/>
          </a:prstGeom>
        </p:spPr>
        <p:txBody>
          <a:bodyPr vert="horz" lIns="81949" tIns="40974" rIns="81949" bIns="40974" rtlCol="0"/>
          <a:lstStyle>
            <a:lvl1pPr algn="r">
              <a:defRPr sz="1100"/>
            </a:lvl1pPr>
          </a:lstStyle>
          <a:p>
            <a:fld id="{5B68DD02-A7BF-40CA-94C6-BD0FB0331946}" type="datetimeFigureOut">
              <a:rPr lang="es-ES" smtClean="0"/>
              <a:t>12/05/2025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2784475" y="528638"/>
            <a:ext cx="3741738" cy="26463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1949" tIns="40974" rIns="81949" bIns="40974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931463" y="3350449"/>
            <a:ext cx="7446174" cy="3174264"/>
          </a:xfrm>
          <a:prstGeom prst="rect">
            <a:avLst/>
          </a:prstGeom>
        </p:spPr>
        <p:txBody>
          <a:bodyPr vert="horz" lIns="81949" tIns="40974" rIns="81949" bIns="40974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6699416"/>
            <a:ext cx="4034036" cy="352367"/>
          </a:xfrm>
          <a:prstGeom prst="rect">
            <a:avLst/>
          </a:prstGeom>
        </p:spPr>
        <p:txBody>
          <a:bodyPr vert="horz" lIns="81949" tIns="40974" rIns="81949" bIns="40974" rtlCol="0" anchor="b"/>
          <a:lstStyle>
            <a:lvl1pPr algn="l">
              <a:defRPr sz="11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5273683" y="6699416"/>
            <a:ext cx="4032653" cy="352367"/>
          </a:xfrm>
          <a:prstGeom prst="rect">
            <a:avLst/>
          </a:prstGeom>
        </p:spPr>
        <p:txBody>
          <a:bodyPr vert="horz" lIns="81949" tIns="40974" rIns="81949" bIns="40974" rtlCol="0" anchor="b"/>
          <a:lstStyle>
            <a:lvl1pPr algn="r">
              <a:defRPr sz="1100"/>
            </a:lvl1pPr>
          </a:lstStyle>
          <a:p>
            <a:fld id="{8614C4B9-DCB2-418C-B077-59F46097A7E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0647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4483"/>
            <a:ext cx="908939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80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5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5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5/12/2025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5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5/12/2025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5/12/2025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g"/><Relationship Id="rId8" Type="http://schemas.openxmlformats.org/officeDocument/2006/relationships/image" Target="../media/image2.png"/><Relationship Id="rId9" Type="http://schemas.openxmlformats.org/officeDocument/2006/relationships/image" Target="../media/image3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0691661" cy="7559376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296964" y="1480235"/>
            <a:ext cx="8491855" cy="5835650"/>
          </a:xfrm>
          <a:custGeom>
            <a:avLst/>
            <a:gdLst/>
            <a:ahLst/>
            <a:cxnLst/>
            <a:rect l="l" t="t" r="r" b="b"/>
            <a:pathLst>
              <a:path w="8491855" h="5835650">
                <a:moveTo>
                  <a:pt x="160274" y="0"/>
                </a:moveTo>
                <a:lnTo>
                  <a:pt x="0" y="0"/>
                </a:lnTo>
                <a:lnTo>
                  <a:pt x="0" y="4353865"/>
                </a:lnTo>
                <a:lnTo>
                  <a:pt x="160274" y="4353865"/>
                </a:lnTo>
                <a:lnTo>
                  <a:pt x="160274" y="0"/>
                </a:lnTo>
                <a:close/>
              </a:path>
              <a:path w="8491855" h="5835650">
                <a:moveTo>
                  <a:pt x="8491588" y="5636844"/>
                </a:moveTo>
                <a:lnTo>
                  <a:pt x="1260589" y="5636844"/>
                </a:lnTo>
                <a:lnTo>
                  <a:pt x="1260589" y="5835548"/>
                </a:lnTo>
                <a:lnTo>
                  <a:pt x="8491588" y="5835548"/>
                </a:lnTo>
                <a:lnTo>
                  <a:pt x="8491588" y="5636844"/>
                </a:lnTo>
                <a:close/>
              </a:path>
            </a:pathLst>
          </a:custGeom>
          <a:solidFill>
            <a:srgbClr val="FFD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296971" y="5480499"/>
            <a:ext cx="1811655" cy="1811655"/>
          </a:xfrm>
          <a:custGeom>
            <a:avLst/>
            <a:gdLst/>
            <a:ahLst/>
            <a:cxnLst/>
            <a:rect l="l" t="t" r="r" b="b"/>
            <a:pathLst>
              <a:path w="1811655" h="1811654">
                <a:moveTo>
                  <a:pt x="1811447" y="1811447"/>
                </a:moveTo>
                <a:lnTo>
                  <a:pt x="0" y="1811447"/>
                </a:lnTo>
                <a:lnTo>
                  <a:pt x="5741" y="1805706"/>
                </a:lnTo>
                <a:lnTo>
                  <a:pt x="5741" y="0"/>
                </a:lnTo>
                <a:lnTo>
                  <a:pt x="374887" y="369177"/>
                </a:lnTo>
                <a:lnTo>
                  <a:pt x="374887" y="1442278"/>
                </a:lnTo>
                <a:lnTo>
                  <a:pt x="1442270" y="1442278"/>
                </a:lnTo>
                <a:lnTo>
                  <a:pt x="1811447" y="1811447"/>
                </a:lnTo>
                <a:close/>
              </a:path>
            </a:pathLst>
          </a:custGeom>
          <a:solidFill>
            <a:srgbClr val="001F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02713" y="5480499"/>
            <a:ext cx="369570" cy="1811655"/>
          </a:xfrm>
          <a:custGeom>
            <a:avLst/>
            <a:gdLst/>
            <a:ahLst/>
            <a:cxnLst/>
            <a:rect l="l" t="t" r="r" b="b"/>
            <a:pathLst>
              <a:path w="369570" h="1811654">
                <a:moveTo>
                  <a:pt x="369145" y="369177"/>
                </a:moveTo>
                <a:lnTo>
                  <a:pt x="369145" y="1442278"/>
                </a:lnTo>
                <a:lnTo>
                  <a:pt x="0" y="1811447"/>
                </a:lnTo>
                <a:lnTo>
                  <a:pt x="0" y="0"/>
                </a:lnTo>
                <a:lnTo>
                  <a:pt x="369145" y="369177"/>
                </a:lnTo>
                <a:close/>
              </a:path>
            </a:pathLst>
          </a:custGeom>
          <a:solidFill>
            <a:srgbClr val="FFFFFF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0112050" y="1683824"/>
            <a:ext cx="154305" cy="4192270"/>
          </a:xfrm>
          <a:custGeom>
            <a:avLst/>
            <a:gdLst/>
            <a:ahLst/>
            <a:cxnLst/>
            <a:rect l="l" t="t" r="r" b="b"/>
            <a:pathLst>
              <a:path w="154304" h="4192270">
                <a:moveTo>
                  <a:pt x="153913" y="4192143"/>
                </a:moveTo>
                <a:lnTo>
                  <a:pt x="0" y="4192143"/>
                </a:lnTo>
                <a:lnTo>
                  <a:pt x="0" y="0"/>
                </a:lnTo>
                <a:lnTo>
                  <a:pt x="153913" y="0"/>
                </a:lnTo>
                <a:lnTo>
                  <a:pt x="153913" y="4192143"/>
                </a:lnTo>
                <a:close/>
              </a:path>
            </a:pathLst>
          </a:custGeom>
          <a:solidFill>
            <a:srgbClr val="FFD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8475679" y="5480499"/>
            <a:ext cx="1811655" cy="1811655"/>
          </a:xfrm>
          <a:custGeom>
            <a:avLst/>
            <a:gdLst/>
            <a:ahLst/>
            <a:cxnLst/>
            <a:rect l="l" t="t" r="r" b="b"/>
            <a:pathLst>
              <a:path w="1811654" h="1811654">
                <a:moveTo>
                  <a:pt x="0" y="1811447"/>
                </a:moveTo>
                <a:lnTo>
                  <a:pt x="1811447" y="1811447"/>
                </a:lnTo>
                <a:lnTo>
                  <a:pt x="1805706" y="1805706"/>
                </a:lnTo>
                <a:lnTo>
                  <a:pt x="1805706" y="0"/>
                </a:lnTo>
                <a:lnTo>
                  <a:pt x="1436560" y="369177"/>
                </a:lnTo>
                <a:lnTo>
                  <a:pt x="1436560" y="1442278"/>
                </a:lnTo>
                <a:lnTo>
                  <a:pt x="369177" y="1442278"/>
                </a:lnTo>
                <a:lnTo>
                  <a:pt x="0" y="1811447"/>
                </a:lnTo>
                <a:close/>
              </a:path>
            </a:pathLst>
          </a:custGeom>
          <a:solidFill>
            <a:srgbClr val="001F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9912240" y="5480499"/>
            <a:ext cx="369570" cy="1811655"/>
          </a:xfrm>
          <a:custGeom>
            <a:avLst/>
            <a:gdLst/>
            <a:ahLst/>
            <a:cxnLst/>
            <a:rect l="l" t="t" r="r" b="b"/>
            <a:pathLst>
              <a:path w="369570" h="1811654">
                <a:moveTo>
                  <a:pt x="0" y="369177"/>
                </a:moveTo>
                <a:lnTo>
                  <a:pt x="0" y="1442278"/>
                </a:lnTo>
                <a:lnTo>
                  <a:pt x="369145" y="1811447"/>
                </a:lnTo>
                <a:lnTo>
                  <a:pt x="369145" y="0"/>
                </a:lnTo>
                <a:lnTo>
                  <a:pt x="0" y="369177"/>
                </a:lnTo>
                <a:close/>
              </a:path>
            </a:pathLst>
          </a:custGeom>
          <a:solidFill>
            <a:srgbClr val="FFFFFF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952312" y="254481"/>
            <a:ext cx="7150734" cy="175260"/>
          </a:xfrm>
          <a:custGeom>
            <a:avLst/>
            <a:gdLst/>
            <a:ahLst/>
            <a:cxnLst/>
            <a:rect l="l" t="t" r="r" b="b"/>
            <a:pathLst>
              <a:path w="7150734" h="175259">
                <a:moveTo>
                  <a:pt x="7150396" y="0"/>
                </a:moveTo>
                <a:lnTo>
                  <a:pt x="7150396" y="175143"/>
                </a:lnTo>
                <a:lnTo>
                  <a:pt x="0" y="175143"/>
                </a:lnTo>
                <a:lnTo>
                  <a:pt x="0" y="0"/>
                </a:lnTo>
                <a:lnTo>
                  <a:pt x="7150396" y="0"/>
                </a:lnTo>
                <a:close/>
              </a:path>
            </a:pathLst>
          </a:custGeom>
          <a:solidFill>
            <a:srgbClr val="FFD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296971" y="254563"/>
            <a:ext cx="1811655" cy="1811655"/>
          </a:xfrm>
          <a:custGeom>
            <a:avLst/>
            <a:gdLst/>
            <a:ahLst/>
            <a:cxnLst/>
            <a:rect l="l" t="t" r="r" b="b"/>
            <a:pathLst>
              <a:path w="1811655" h="1811655">
                <a:moveTo>
                  <a:pt x="0" y="1811447"/>
                </a:moveTo>
                <a:lnTo>
                  <a:pt x="0" y="0"/>
                </a:lnTo>
                <a:lnTo>
                  <a:pt x="5741" y="5741"/>
                </a:lnTo>
                <a:lnTo>
                  <a:pt x="1811447" y="5741"/>
                </a:lnTo>
                <a:lnTo>
                  <a:pt x="1442270" y="374887"/>
                </a:lnTo>
                <a:lnTo>
                  <a:pt x="369169" y="374887"/>
                </a:lnTo>
                <a:lnTo>
                  <a:pt x="369169" y="1442270"/>
                </a:lnTo>
                <a:lnTo>
                  <a:pt x="0" y="1811447"/>
                </a:lnTo>
                <a:close/>
              </a:path>
            </a:pathLst>
          </a:custGeom>
          <a:solidFill>
            <a:srgbClr val="001F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296971" y="260304"/>
            <a:ext cx="1811655" cy="369570"/>
          </a:xfrm>
          <a:custGeom>
            <a:avLst/>
            <a:gdLst/>
            <a:ahLst/>
            <a:cxnLst/>
            <a:rect l="l" t="t" r="r" b="b"/>
            <a:pathLst>
              <a:path w="1811655" h="369570">
                <a:moveTo>
                  <a:pt x="1442270" y="369145"/>
                </a:moveTo>
                <a:lnTo>
                  <a:pt x="369169" y="369145"/>
                </a:lnTo>
                <a:lnTo>
                  <a:pt x="0" y="0"/>
                </a:lnTo>
                <a:lnTo>
                  <a:pt x="1811447" y="0"/>
                </a:lnTo>
                <a:lnTo>
                  <a:pt x="1442270" y="369145"/>
                </a:lnTo>
                <a:close/>
              </a:path>
            </a:pathLst>
          </a:custGeom>
          <a:solidFill>
            <a:srgbClr val="FFFFFF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8475680" y="254563"/>
            <a:ext cx="1811655" cy="1811655"/>
          </a:xfrm>
          <a:custGeom>
            <a:avLst/>
            <a:gdLst/>
            <a:ahLst/>
            <a:cxnLst/>
            <a:rect l="l" t="t" r="r" b="b"/>
            <a:pathLst>
              <a:path w="1811654" h="1811655">
                <a:moveTo>
                  <a:pt x="1811447" y="1811447"/>
                </a:moveTo>
                <a:lnTo>
                  <a:pt x="1811447" y="0"/>
                </a:lnTo>
                <a:lnTo>
                  <a:pt x="1805706" y="5741"/>
                </a:lnTo>
                <a:lnTo>
                  <a:pt x="0" y="5741"/>
                </a:lnTo>
                <a:lnTo>
                  <a:pt x="369177" y="374887"/>
                </a:lnTo>
                <a:lnTo>
                  <a:pt x="1442278" y="374887"/>
                </a:lnTo>
                <a:lnTo>
                  <a:pt x="1442278" y="1442270"/>
                </a:lnTo>
                <a:lnTo>
                  <a:pt x="1811447" y="1811447"/>
                </a:lnTo>
                <a:close/>
              </a:path>
            </a:pathLst>
          </a:custGeom>
          <a:solidFill>
            <a:srgbClr val="001F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8475680" y="260304"/>
            <a:ext cx="1811655" cy="369570"/>
          </a:xfrm>
          <a:custGeom>
            <a:avLst/>
            <a:gdLst/>
            <a:ahLst/>
            <a:cxnLst/>
            <a:rect l="l" t="t" r="r" b="b"/>
            <a:pathLst>
              <a:path w="1811654" h="369570">
                <a:moveTo>
                  <a:pt x="369177" y="369145"/>
                </a:moveTo>
                <a:lnTo>
                  <a:pt x="1442278" y="369145"/>
                </a:lnTo>
                <a:lnTo>
                  <a:pt x="1811447" y="0"/>
                </a:lnTo>
                <a:lnTo>
                  <a:pt x="0" y="0"/>
                </a:lnTo>
                <a:lnTo>
                  <a:pt x="369177" y="369145"/>
                </a:lnTo>
                <a:close/>
              </a:path>
            </a:pathLst>
          </a:custGeom>
          <a:solidFill>
            <a:srgbClr val="FFFFFF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8" name="bg object 2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108544" y="1683824"/>
            <a:ext cx="5807581" cy="4941204"/>
          </a:xfrm>
          <a:prstGeom prst="rect">
            <a:avLst/>
          </a:prstGeom>
        </p:spPr>
      </p:pic>
      <p:pic>
        <p:nvPicPr>
          <p:cNvPr id="29" name="bg object 29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979843" y="481653"/>
            <a:ext cx="4170033" cy="1332887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198811" y="2015459"/>
            <a:ext cx="6278245" cy="5867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5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22657" y="2469264"/>
            <a:ext cx="8441690" cy="29127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5756" y="7033450"/>
            <a:ext cx="3421888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699248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46300" y="2028825"/>
            <a:ext cx="6931068" cy="58673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0"/>
              </a:spcBef>
            </a:pPr>
            <a:r>
              <a:rPr lang="es-VE" spc="10" dirty="0"/>
              <a:t>CERTIFICADO DE PARTICIPACIÓN</a:t>
            </a:r>
            <a:endParaRPr spc="10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1155700" y="2562225"/>
            <a:ext cx="8686800" cy="2505814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3025140">
              <a:lnSpc>
                <a:spcPct val="100000"/>
              </a:lnSpc>
              <a:spcBef>
                <a:spcPts val="520"/>
              </a:spcBef>
            </a:pPr>
            <a:r>
              <a:t>Que se otorga a:</a:t>
            </a:r>
          </a:p>
          <a:p>
            <a:r>
              <a:t>; Carlos López</a:t>
            </a:r>
          </a:p>
          <a:p>
            <a:r>
              <a:t>C.I. V</a:t>
            </a:r>
          </a:p>
          <a:p>
            <a:r>
              <a:t>Por haber participado en la 4ta Expoferia de la Escuela de Ingeniería con el proyecto “Gestor de Expoferias Web”, realizado el 16 de enero del 2025.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08100" y="6145884"/>
            <a:ext cx="2256155" cy="768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8605" marR="260985" algn="ctr">
              <a:lnSpc>
                <a:spcPct val="115999"/>
              </a:lnSpc>
              <a:spcBef>
                <a:spcPts val="100"/>
              </a:spcBef>
            </a:pPr>
            <a:r>
              <a:rPr sz="1400" b="1" dirty="0">
                <a:latin typeface="Verdana"/>
                <a:cs typeface="Verdana"/>
              </a:rPr>
              <a:t>M</a:t>
            </a:r>
            <a:r>
              <a:rPr sz="1400" b="1" spc="-110" dirty="0">
                <a:latin typeface="Verdana"/>
                <a:cs typeface="Verdana"/>
              </a:rPr>
              <a:t>S</a:t>
            </a:r>
            <a:r>
              <a:rPr sz="1400" b="1" spc="-5" dirty="0">
                <a:latin typeface="Verdana"/>
                <a:cs typeface="Verdana"/>
              </a:rPr>
              <a:t>c</a:t>
            </a:r>
            <a:r>
              <a:rPr sz="1400" b="1" spc="-140" dirty="0">
                <a:latin typeface="Verdana"/>
                <a:cs typeface="Verdana"/>
              </a:rPr>
              <a:t>.</a:t>
            </a:r>
            <a:r>
              <a:rPr sz="1400" b="1" spc="-85" dirty="0">
                <a:latin typeface="Verdana"/>
                <a:cs typeface="Verdana"/>
              </a:rPr>
              <a:t> </a:t>
            </a:r>
            <a:r>
              <a:rPr sz="1400" b="1" spc="-35" dirty="0">
                <a:latin typeface="Verdana"/>
                <a:cs typeface="Verdana"/>
              </a:rPr>
              <a:t>V</a:t>
            </a:r>
            <a:r>
              <a:rPr sz="1400" b="1" spc="-65" dirty="0">
                <a:latin typeface="Verdana"/>
                <a:cs typeface="Verdana"/>
              </a:rPr>
              <a:t>il</a:t>
            </a:r>
            <a:r>
              <a:rPr sz="1400" b="1" spc="-20" dirty="0">
                <a:latin typeface="Verdana"/>
                <a:cs typeface="Verdana"/>
              </a:rPr>
              <a:t>m</a:t>
            </a:r>
            <a:r>
              <a:rPr sz="1400" b="1" spc="-75" dirty="0">
                <a:latin typeface="Verdana"/>
                <a:cs typeface="Verdana"/>
              </a:rPr>
              <a:t>a</a:t>
            </a:r>
            <a:r>
              <a:rPr sz="1400" b="1" spc="-85" dirty="0">
                <a:latin typeface="Verdana"/>
                <a:cs typeface="Verdana"/>
              </a:rPr>
              <a:t> </a:t>
            </a:r>
            <a:r>
              <a:rPr sz="1400" b="1" spc="-10" dirty="0">
                <a:latin typeface="Verdana"/>
                <a:cs typeface="Verdana"/>
              </a:rPr>
              <a:t>P</a:t>
            </a:r>
            <a:r>
              <a:rPr sz="1400" b="1" spc="-55" dirty="0">
                <a:latin typeface="Verdana"/>
                <a:cs typeface="Verdana"/>
              </a:rPr>
              <a:t>e</a:t>
            </a:r>
            <a:r>
              <a:rPr sz="1400" b="1" spc="-100" dirty="0">
                <a:latin typeface="Verdana"/>
                <a:cs typeface="Verdana"/>
              </a:rPr>
              <a:t>r</a:t>
            </a:r>
            <a:r>
              <a:rPr sz="1400" b="1" spc="-50" dirty="0">
                <a:latin typeface="Verdana"/>
                <a:cs typeface="Verdana"/>
              </a:rPr>
              <a:t>o</a:t>
            </a:r>
            <a:r>
              <a:rPr sz="1400" b="1" spc="-85" dirty="0">
                <a:latin typeface="Verdana"/>
                <a:cs typeface="Verdana"/>
              </a:rPr>
              <a:t>z</a:t>
            </a:r>
            <a:r>
              <a:rPr sz="1400" b="1" spc="-30" dirty="0">
                <a:latin typeface="Verdana"/>
                <a:cs typeface="Verdana"/>
              </a:rPr>
              <a:t>o  </a:t>
            </a:r>
            <a:r>
              <a:rPr sz="1400" b="1" spc="-55" dirty="0">
                <a:latin typeface="Verdana"/>
                <a:cs typeface="Verdana"/>
              </a:rPr>
              <a:t>Directora</a:t>
            </a:r>
            <a:endParaRPr sz="1400" dirty="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270"/>
              </a:spcBef>
            </a:pPr>
            <a:r>
              <a:rPr sz="1400" b="1" spc="-65" dirty="0">
                <a:latin typeface="Verdana"/>
                <a:cs typeface="Verdana"/>
              </a:rPr>
              <a:t>N</a:t>
            </a:r>
            <a:r>
              <a:rPr sz="1400" b="1" spc="-45" dirty="0">
                <a:latin typeface="Verdana"/>
                <a:cs typeface="Verdana"/>
              </a:rPr>
              <a:t>ú</a:t>
            </a:r>
            <a:r>
              <a:rPr sz="1400" b="1" spc="-5" dirty="0">
                <a:latin typeface="Verdana"/>
                <a:cs typeface="Verdana"/>
              </a:rPr>
              <a:t>c</a:t>
            </a:r>
            <a:r>
              <a:rPr sz="1400" b="1" spc="-65" dirty="0">
                <a:latin typeface="Verdana"/>
                <a:cs typeface="Verdana"/>
              </a:rPr>
              <a:t>l</a:t>
            </a:r>
            <a:r>
              <a:rPr sz="1400" b="1" spc="-55" dirty="0">
                <a:latin typeface="Verdana"/>
                <a:cs typeface="Verdana"/>
              </a:rPr>
              <a:t>e</a:t>
            </a:r>
            <a:r>
              <a:rPr sz="1400" b="1" spc="-45" dirty="0">
                <a:latin typeface="Verdana"/>
                <a:cs typeface="Verdana"/>
              </a:rPr>
              <a:t>o</a:t>
            </a:r>
            <a:r>
              <a:rPr sz="1400" b="1" spc="-85" dirty="0">
                <a:latin typeface="Verdana"/>
                <a:cs typeface="Verdana"/>
              </a:rPr>
              <a:t> </a:t>
            </a:r>
            <a:r>
              <a:rPr sz="1400" b="1" spc="5" dirty="0">
                <a:latin typeface="Verdana"/>
                <a:cs typeface="Verdana"/>
              </a:rPr>
              <a:t>C</a:t>
            </a:r>
            <a:r>
              <a:rPr sz="1400" b="1" spc="-65" dirty="0">
                <a:latin typeface="Verdana"/>
                <a:cs typeface="Verdana"/>
              </a:rPr>
              <a:t>i</a:t>
            </a:r>
            <a:r>
              <a:rPr sz="1400" b="1" spc="-45" dirty="0">
                <a:latin typeface="Verdana"/>
                <a:cs typeface="Verdana"/>
              </a:rPr>
              <a:t>u</a:t>
            </a:r>
            <a:r>
              <a:rPr sz="1400" b="1" spc="-20" dirty="0">
                <a:latin typeface="Verdana"/>
                <a:cs typeface="Verdana"/>
              </a:rPr>
              <a:t>d</a:t>
            </a:r>
            <a:r>
              <a:rPr sz="1400" b="1" spc="-80" dirty="0">
                <a:latin typeface="Verdana"/>
                <a:cs typeface="Verdana"/>
              </a:rPr>
              <a:t>a</a:t>
            </a:r>
            <a:r>
              <a:rPr sz="1400" b="1" spc="-15" dirty="0">
                <a:latin typeface="Verdana"/>
                <a:cs typeface="Verdana"/>
              </a:rPr>
              <a:t>d</a:t>
            </a:r>
            <a:r>
              <a:rPr sz="1400" b="1" spc="-85" dirty="0">
                <a:latin typeface="Verdana"/>
                <a:cs typeface="Verdana"/>
              </a:rPr>
              <a:t> </a:t>
            </a:r>
            <a:r>
              <a:rPr sz="1400" b="1" spc="-65" dirty="0">
                <a:latin typeface="Verdana"/>
                <a:cs typeface="Verdana"/>
              </a:rPr>
              <a:t>G</a:t>
            </a:r>
            <a:r>
              <a:rPr sz="1400" b="1" spc="-45" dirty="0">
                <a:latin typeface="Verdana"/>
                <a:cs typeface="Verdana"/>
              </a:rPr>
              <a:t>u</a:t>
            </a:r>
            <a:r>
              <a:rPr sz="1400" b="1" spc="-80" dirty="0">
                <a:latin typeface="Verdana"/>
                <a:cs typeface="Verdana"/>
              </a:rPr>
              <a:t>aya</a:t>
            </a:r>
            <a:r>
              <a:rPr sz="1400" b="1" spc="-40" dirty="0">
                <a:latin typeface="Verdana"/>
                <a:cs typeface="Verdana"/>
              </a:rPr>
              <a:t>n</a:t>
            </a:r>
            <a:r>
              <a:rPr sz="1400" b="1" spc="-75" dirty="0">
                <a:latin typeface="Verdana"/>
                <a:cs typeface="Verdana"/>
              </a:rPr>
              <a:t>a</a:t>
            </a:r>
            <a:endParaRPr sz="1400" dirty="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97630" y="6145884"/>
            <a:ext cx="2439670" cy="768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15999"/>
              </a:lnSpc>
              <a:spcBef>
                <a:spcPts val="100"/>
              </a:spcBef>
            </a:pPr>
            <a:r>
              <a:rPr sz="1400" b="1" dirty="0">
                <a:latin typeface="Verdana"/>
                <a:cs typeface="Verdana"/>
              </a:rPr>
              <a:t>M</a:t>
            </a:r>
            <a:r>
              <a:rPr sz="1400" b="1" spc="-110" dirty="0">
                <a:latin typeface="Verdana"/>
                <a:cs typeface="Verdana"/>
              </a:rPr>
              <a:t>S</a:t>
            </a:r>
            <a:r>
              <a:rPr sz="1400" b="1" spc="-5" dirty="0">
                <a:latin typeface="Verdana"/>
                <a:cs typeface="Verdana"/>
              </a:rPr>
              <a:t>c</a:t>
            </a:r>
            <a:r>
              <a:rPr sz="1400" b="1" spc="-140" dirty="0">
                <a:latin typeface="Verdana"/>
                <a:cs typeface="Verdana"/>
              </a:rPr>
              <a:t>.</a:t>
            </a:r>
            <a:r>
              <a:rPr sz="1400" b="1" spc="-85" dirty="0">
                <a:latin typeface="Verdana"/>
                <a:cs typeface="Verdana"/>
              </a:rPr>
              <a:t> </a:t>
            </a:r>
            <a:r>
              <a:rPr sz="1400" b="1" spc="-25" dirty="0">
                <a:latin typeface="Verdana"/>
                <a:cs typeface="Verdana"/>
              </a:rPr>
              <a:t>A</a:t>
            </a:r>
            <a:r>
              <a:rPr sz="1400" b="1" spc="-20" dirty="0">
                <a:latin typeface="Verdana"/>
                <a:cs typeface="Verdana"/>
              </a:rPr>
              <a:t>m</a:t>
            </a:r>
            <a:r>
              <a:rPr sz="1400" b="1" spc="-80" dirty="0">
                <a:latin typeface="Verdana"/>
                <a:cs typeface="Verdana"/>
              </a:rPr>
              <a:t>a</a:t>
            </a:r>
            <a:r>
              <a:rPr sz="1400" b="1" spc="-65" dirty="0">
                <a:latin typeface="Verdana"/>
                <a:cs typeface="Verdana"/>
              </a:rPr>
              <a:t>li</a:t>
            </a:r>
            <a:r>
              <a:rPr sz="1400" b="1" spc="-75" dirty="0">
                <a:latin typeface="Verdana"/>
                <a:cs typeface="Verdana"/>
              </a:rPr>
              <a:t>a</a:t>
            </a:r>
            <a:r>
              <a:rPr sz="1400" b="1" spc="-85" dirty="0">
                <a:latin typeface="Verdana"/>
                <a:cs typeface="Verdana"/>
              </a:rPr>
              <a:t> </a:t>
            </a:r>
            <a:r>
              <a:rPr sz="1400" b="1" spc="-25" dirty="0">
                <a:latin typeface="Verdana"/>
                <a:cs typeface="Verdana"/>
              </a:rPr>
              <a:t>A</a:t>
            </a:r>
            <a:r>
              <a:rPr sz="1400" b="1" spc="-65" dirty="0">
                <a:latin typeface="Verdana"/>
                <a:cs typeface="Verdana"/>
              </a:rPr>
              <a:t>l</a:t>
            </a:r>
            <a:r>
              <a:rPr sz="1400" b="1" spc="-5" dirty="0">
                <a:latin typeface="Verdana"/>
                <a:cs typeface="Verdana"/>
              </a:rPr>
              <a:t>c</a:t>
            </a:r>
            <a:r>
              <a:rPr sz="1400" b="1" spc="-80" dirty="0">
                <a:latin typeface="Verdana"/>
                <a:cs typeface="Verdana"/>
              </a:rPr>
              <a:t>a</a:t>
            </a:r>
            <a:r>
              <a:rPr sz="1400" b="1" spc="-65" dirty="0">
                <a:latin typeface="Verdana"/>
                <a:cs typeface="Verdana"/>
              </a:rPr>
              <a:t>l</a:t>
            </a:r>
            <a:r>
              <a:rPr sz="1400" b="1" spc="-50" dirty="0">
                <a:latin typeface="Verdana"/>
                <a:cs typeface="Verdana"/>
              </a:rPr>
              <a:t>á  </a:t>
            </a:r>
            <a:r>
              <a:rPr sz="1400" b="1" spc="-55" dirty="0">
                <a:latin typeface="Verdana"/>
                <a:cs typeface="Verdana"/>
              </a:rPr>
              <a:t>Coordinadora</a:t>
            </a:r>
            <a:r>
              <a:rPr sz="1400" b="1" spc="-50" dirty="0">
                <a:latin typeface="Verdana"/>
                <a:cs typeface="Verdana"/>
              </a:rPr>
              <a:t> </a:t>
            </a:r>
            <a:r>
              <a:rPr sz="1400" b="1" spc="-40" dirty="0">
                <a:latin typeface="Verdana"/>
                <a:cs typeface="Verdana"/>
              </a:rPr>
              <a:t>Académica </a:t>
            </a:r>
            <a:r>
              <a:rPr sz="1400" b="1" spc="-465" dirty="0">
                <a:latin typeface="Verdana"/>
                <a:cs typeface="Verdana"/>
              </a:rPr>
              <a:t> </a:t>
            </a:r>
            <a:r>
              <a:rPr sz="1400" b="1" spc="-65" dirty="0">
                <a:latin typeface="Verdana"/>
                <a:cs typeface="Verdana"/>
              </a:rPr>
              <a:t>N</a:t>
            </a:r>
            <a:r>
              <a:rPr sz="1400" b="1" spc="-45" dirty="0">
                <a:latin typeface="Verdana"/>
                <a:cs typeface="Verdana"/>
              </a:rPr>
              <a:t>ú</a:t>
            </a:r>
            <a:r>
              <a:rPr sz="1400" b="1" spc="-5" dirty="0">
                <a:latin typeface="Verdana"/>
                <a:cs typeface="Verdana"/>
              </a:rPr>
              <a:t>c</a:t>
            </a:r>
            <a:r>
              <a:rPr sz="1400" b="1" spc="-65" dirty="0">
                <a:latin typeface="Verdana"/>
                <a:cs typeface="Verdana"/>
              </a:rPr>
              <a:t>l</a:t>
            </a:r>
            <a:r>
              <a:rPr sz="1400" b="1" spc="-55" dirty="0">
                <a:latin typeface="Verdana"/>
                <a:cs typeface="Verdana"/>
              </a:rPr>
              <a:t>e</a:t>
            </a:r>
            <a:r>
              <a:rPr sz="1400" b="1" spc="-45" dirty="0">
                <a:latin typeface="Verdana"/>
                <a:cs typeface="Verdana"/>
              </a:rPr>
              <a:t>o</a:t>
            </a:r>
            <a:r>
              <a:rPr sz="1400" b="1" spc="-85" dirty="0">
                <a:latin typeface="Verdana"/>
                <a:cs typeface="Verdana"/>
              </a:rPr>
              <a:t> </a:t>
            </a:r>
            <a:r>
              <a:rPr sz="1400" b="1" spc="5" dirty="0">
                <a:latin typeface="Verdana"/>
                <a:cs typeface="Verdana"/>
              </a:rPr>
              <a:t>C</a:t>
            </a:r>
            <a:r>
              <a:rPr sz="1400" b="1" spc="-65" dirty="0">
                <a:latin typeface="Verdana"/>
                <a:cs typeface="Verdana"/>
              </a:rPr>
              <a:t>i</a:t>
            </a:r>
            <a:r>
              <a:rPr sz="1400" b="1" spc="-45" dirty="0">
                <a:latin typeface="Verdana"/>
                <a:cs typeface="Verdana"/>
              </a:rPr>
              <a:t>u</a:t>
            </a:r>
            <a:r>
              <a:rPr sz="1400" b="1" spc="-20" dirty="0">
                <a:latin typeface="Verdana"/>
                <a:cs typeface="Verdana"/>
              </a:rPr>
              <a:t>d</a:t>
            </a:r>
            <a:r>
              <a:rPr sz="1400" b="1" spc="-80" dirty="0">
                <a:latin typeface="Verdana"/>
                <a:cs typeface="Verdana"/>
              </a:rPr>
              <a:t>a</a:t>
            </a:r>
            <a:r>
              <a:rPr sz="1400" b="1" spc="-15" dirty="0">
                <a:latin typeface="Verdana"/>
                <a:cs typeface="Verdana"/>
              </a:rPr>
              <a:t>d</a:t>
            </a:r>
            <a:r>
              <a:rPr sz="1400" b="1" spc="-85" dirty="0">
                <a:latin typeface="Verdana"/>
                <a:cs typeface="Verdana"/>
              </a:rPr>
              <a:t> </a:t>
            </a:r>
            <a:r>
              <a:rPr sz="1400" b="1" spc="-65" dirty="0">
                <a:latin typeface="Verdana"/>
                <a:cs typeface="Verdana"/>
              </a:rPr>
              <a:t>G</a:t>
            </a:r>
            <a:r>
              <a:rPr sz="1400" b="1" spc="-45" dirty="0">
                <a:latin typeface="Verdana"/>
                <a:cs typeface="Verdana"/>
              </a:rPr>
              <a:t>u</a:t>
            </a:r>
            <a:r>
              <a:rPr sz="1400" b="1" spc="-80" dirty="0">
                <a:latin typeface="Verdana"/>
                <a:cs typeface="Verdana"/>
              </a:rPr>
              <a:t>aya</a:t>
            </a:r>
            <a:r>
              <a:rPr sz="1400" b="1" spc="-40" dirty="0">
                <a:latin typeface="Verdana"/>
                <a:cs typeface="Verdana"/>
              </a:rPr>
              <a:t>n</a:t>
            </a:r>
            <a:r>
              <a:rPr sz="1400" b="1" spc="-75" dirty="0">
                <a:latin typeface="Verdana"/>
                <a:cs typeface="Verdana"/>
              </a:rPr>
              <a:t>a</a:t>
            </a:r>
            <a:endParaRPr sz="1400" dirty="0">
              <a:latin typeface="Verdana"/>
              <a:cs typeface="Verdana"/>
            </a:endParaRPr>
          </a:p>
        </p:txBody>
      </p: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9BDFD6D2-1C52-361C-FB27-7AE42B6DC062}"/>
              </a:ext>
            </a:extLst>
          </p:cNvPr>
          <p:cNvCxnSpPr>
            <a:cxnSpLocks/>
          </p:cNvCxnSpPr>
          <p:nvPr/>
        </p:nvCxnSpPr>
        <p:spPr>
          <a:xfrm>
            <a:off x="1308100" y="6145884"/>
            <a:ext cx="2256155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320FE9CE-1C33-1FA4-12EA-02F1791A9180}"/>
              </a:ext>
            </a:extLst>
          </p:cNvPr>
          <p:cNvCxnSpPr>
            <a:cxnSpLocks/>
          </p:cNvCxnSpPr>
          <p:nvPr/>
        </p:nvCxnSpPr>
        <p:spPr>
          <a:xfrm>
            <a:off x="4003675" y="6149489"/>
            <a:ext cx="2256155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bject 5">
            <a:extLst>
              <a:ext uri="{FF2B5EF4-FFF2-40B4-BE49-F238E27FC236}">
                <a16:creationId xmlns:a16="http://schemas.microsoft.com/office/drawing/2014/main" id="{65781F71-F99A-5E3B-DCD0-6A4C9E26C6FC}"/>
              </a:ext>
            </a:extLst>
          </p:cNvPr>
          <p:cNvSpPr txBox="1"/>
          <p:nvPr/>
        </p:nvSpPr>
        <p:spPr>
          <a:xfrm>
            <a:off x="6564630" y="6143625"/>
            <a:ext cx="2439670" cy="7374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15999"/>
              </a:lnSpc>
              <a:spcBef>
                <a:spcPts val="100"/>
              </a:spcBef>
            </a:pPr>
            <a:r>
              <a:rPr lang="es-VE" sz="1400" b="1" dirty="0">
                <a:latin typeface="Verdana"/>
                <a:cs typeface="Verdana"/>
              </a:rPr>
              <a:t>Ing. Aura Ordaz </a:t>
            </a:r>
            <a:r>
              <a:rPr lang="es-VE" sz="1400" b="1" spc="-55" dirty="0">
                <a:latin typeface="Verdana"/>
                <a:cs typeface="Verdana"/>
              </a:rPr>
              <a:t>Directora Ingeniería </a:t>
            </a:r>
            <a:r>
              <a:rPr sz="1400" b="1" spc="-65" dirty="0" err="1">
                <a:latin typeface="Verdana"/>
                <a:cs typeface="Verdana"/>
              </a:rPr>
              <a:t>N</a:t>
            </a:r>
            <a:r>
              <a:rPr sz="1400" b="1" spc="-45" dirty="0" err="1">
                <a:latin typeface="Verdana"/>
                <a:cs typeface="Verdana"/>
              </a:rPr>
              <a:t>ú</a:t>
            </a:r>
            <a:r>
              <a:rPr sz="1400" b="1" spc="-5" dirty="0" err="1">
                <a:latin typeface="Verdana"/>
                <a:cs typeface="Verdana"/>
              </a:rPr>
              <a:t>c</a:t>
            </a:r>
            <a:r>
              <a:rPr sz="1400" b="1" spc="-65" dirty="0" err="1">
                <a:latin typeface="Verdana"/>
                <a:cs typeface="Verdana"/>
              </a:rPr>
              <a:t>l</a:t>
            </a:r>
            <a:r>
              <a:rPr sz="1400" b="1" spc="-55" dirty="0" err="1">
                <a:latin typeface="Verdana"/>
                <a:cs typeface="Verdana"/>
              </a:rPr>
              <a:t>e</a:t>
            </a:r>
            <a:r>
              <a:rPr sz="1400" b="1" spc="-45" dirty="0" err="1">
                <a:latin typeface="Verdana"/>
                <a:cs typeface="Verdana"/>
              </a:rPr>
              <a:t>o</a:t>
            </a:r>
            <a:r>
              <a:rPr sz="1400" b="1" spc="-85" dirty="0">
                <a:latin typeface="Verdana"/>
                <a:cs typeface="Verdana"/>
              </a:rPr>
              <a:t> </a:t>
            </a:r>
            <a:r>
              <a:rPr sz="1400" b="1" spc="5" dirty="0">
                <a:latin typeface="Verdana"/>
                <a:cs typeface="Verdana"/>
              </a:rPr>
              <a:t>C</a:t>
            </a:r>
            <a:r>
              <a:rPr sz="1400" b="1" spc="-65" dirty="0">
                <a:latin typeface="Verdana"/>
                <a:cs typeface="Verdana"/>
              </a:rPr>
              <a:t>i</a:t>
            </a:r>
            <a:r>
              <a:rPr sz="1400" b="1" spc="-45" dirty="0">
                <a:latin typeface="Verdana"/>
                <a:cs typeface="Verdana"/>
              </a:rPr>
              <a:t>u</a:t>
            </a:r>
            <a:r>
              <a:rPr sz="1400" b="1" spc="-20" dirty="0">
                <a:latin typeface="Verdana"/>
                <a:cs typeface="Verdana"/>
              </a:rPr>
              <a:t>d</a:t>
            </a:r>
            <a:r>
              <a:rPr sz="1400" b="1" spc="-80" dirty="0">
                <a:latin typeface="Verdana"/>
                <a:cs typeface="Verdana"/>
              </a:rPr>
              <a:t>a</a:t>
            </a:r>
            <a:r>
              <a:rPr sz="1400" b="1" spc="-15" dirty="0">
                <a:latin typeface="Verdana"/>
                <a:cs typeface="Verdana"/>
              </a:rPr>
              <a:t>d</a:t>
            </a:r>
            <a:r>
              <a:rPr sz="1400" b="1" spc="-85" dirty="0">
                <a:latin typeface="Verdana"/>
                <a:cs typeface="Verdana"/>
              </a:rPr>
              <a:t> </a:t>
            </a:r>
            <a:r>
              <a:rPr sz="1400" b="1" spc="-65" dirty="0">
                <a:latin typeface="Verdana"/>
                <a:cs typeface="Verdana"/>
              </a:rPr>
              <a:t>G</a:t>
            </a:r>
            <a:r>
              <a:rPr sz="1400" b="1" spc="-45" dirty="0">
                <a:latin typeface="Verdana"/>
                <a:cs typeface="Verdana"/>
              </a:rPr>
              <a:t>u</a:t>
            </a:r>
            <a:r>
              <a:rPr sz="1400" b="1" spc="-80" dirty="0">
                <a:latin typeface="Verdana"/>
                <a:cs typeface="Verdana"/>
              </a:rPr>
              <a:t>aya</a:t>
            </a:r>
            <a:r>
              <a:rPr sz="1400" b="1" spc="-40" dirty="0">
                <a:latin typeface="Verdana"/>
                <a:cs typeface="Verdana"/>
              </a:rPr>
              <a:t>n</a:t>
            </a:r>
            <a:r>
              <a:rPr sz="1400" b="1" spc="-75" dirty="0">
                <a:latin typeface="Verdana"/>
                <a:cs typeface="Verdana"/>
              </a:rPr>
              <a:t>a</a:t>
            </a:r>
            <a:endParaRPr sz="1400" dirty="0">
              <a:latin typeface="Verdana"/>
              <a:cs typeface="Verdana"/>
            </a:endParaRPr>
          </a:p>
        </p:txBody>
      </p: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DBB8C689-8A7A-6947-2D0B-49165CE409AD}"/>
              </a:ext>
            </a:extLst>
          </p:cNvPr>
          <p:cNvCxnSpPr>
            <a:cxnSpLocks/>
          </p:cNvCxnSpPr>
          <p:nvPr/>
        </p:nvCxnSpPr>
        <p:spPr>
          <a:xfrm>
            <a:off x="6594475" y="6147230"/>
            <a:ext cx="2256155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1928</TotalTime>
  <Words>73</Words>
  <Application>Microsoft Office PowerPoint</Application>
  <PresentationFormat>Personalizado</PresentationFormat>
  <Paragraphs>9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Calibri</vt:lpstr>
      <vt:lpstr>Times New Roman</vt:lpstr>
      <vt:lpstr>Verdana</vt:lpstr>
      <vt:lpstr>Office Theme</vt:lpstr>
      <vt:lpstr>CERTIFICADO DE PARTICIPACIÓN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And Yellow Modern Seminar Certificate Landscape</dc:title>
  <dc:creator>Control de Estudios Guayana</dc:creator>
  <cp:keywords>DAFxt74DBHQ,BAFOXdZMMs8</cp:keywords>
  <cp:lastModifiedBy>AURA ORDAZ</cp:lastModifiedBy>
  <cp:revision>186</cp:revision>
  <cp:lastPrinted>2024-01-19T15:53:56Z</cp:lastPrinted>
  <dcterms:created xsi:type="dcterms:W3CDTF">2023-10-19T17:51:26Z</dcterms:created>
  <dcterms:modified xsi:type="dcterms:W3CDTF">2025-05-12T17:57:06Z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2023-10-19T00:00:00Z</vt:filetime>
  </property>
  <property fmtid="{D5CDD505-2E9C-101B-9397-08002B2CF9AE}" pid="3" name="Creator">
    <vt:lpwstr>Canva</vt:lpwstr>
  </property>
  <property fmtid="{D5CDD505-2E9C-101B-9397-08002B2CF9AE}" pid="4" name="LastSaved">
    <vt:filetime>2023-10-19T00:00:00Z</vt:filetime>
  </property>
</Properties>
</file>