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Diego Hernández</a:t>
            </a:r>
          </a:p>
          <a:p>
            <a:r>
              <a:t>C.I. V</a:t>
            </a:r>
          </a:p>
          <a:p>
            <a:r>
              <a:t>Por haber participado en la 4ta Expoferia de la Escuela de Ingeniería con el proyecto “Gestor de Expoferias Web”,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