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media/image3.jpg" ContentType="image/jp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693400" cy="7562850"/>
  <p:notesSz cx="9309100" cy="70532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454" autoAdjust="0"/>
  </p:normalViewPr>
  <p:slideViewPr>
    <p:cSldViewPr>
      <p:cViewPr varScale="1">
        <p:scale>
          <a:sx n="91" d="100"/>
          <a:sy n="91" d="100"/>
        </p:scale>
        <p:origin x="24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958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273683" y="0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r">
              <a:defRPr sz="1100"/>
            </a:lvl1pPr>
          </a:lstStyle>
          <a:p>
            <a:fld id="{5B68DD02-A7BF-40CA-94C6-BD0FB0331946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84475" y="528638"/>
            <a:ext cx="3741738" cy="2646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949" tIns="40974" rIns="81949" bIns="4097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31463" y="3350449"/>
            <a:ext cx="7446174" cy="3174264"/>
          </a:xfrm>
          <a:prstGeom prst="rect">
            <a:avLst/>
          </a:prstGeom>
        </p:spPr>
        <p:txBody>
          <a:bodyPr vert="horz" lIns="81949" tIns="40974" rIns="81949" bIns="4097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699416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273683" y="6699416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r">
              <a:defRPr sz="1100"/>
            </a:lvl1pPr>
          </a:lstStyle>
          <a:p>
            <a:fld id="{8614C4B9-DCB2-418C-B077-59F46097A7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6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691661" cy="75593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6964" y="1480235"/>
            <a:ext cx="8491855" cy="5835650"/>
          </a:xfrm>
          <a:custGeom>
            <a:avLst/>
            <a:gdLst/>
            <a:ahLst/>
            <a:cxnLst/>
            <a:rect l="l" t="t" r="r" b="b"/>
            <a:pathLst>
              <a:path w="8491855" h="5835650">
                <a:moveTo>
                  <a:pt x="160274" y="0"/>
                </a:moveTo>
                <a:lnTo>
                  <a:pt x="0" y="0"/>
                </a:lnTo>
                <a:lnTo>
                  <a:pt x="0" y="4353865"/>
                </a:lnTo>
                <a:lnTo>
                  <a:pt x="160274" y="4353865"/>
                </a:lnTo>
                <a:lnTo>
                  <a:pt x="160274" y="0"/>
                </a:lnTo>
                <a:close/>
              </a:path>
              <a:path w="8491855" h="5835650">
                <a:moveTo>
                  <a:pt x="8491588" y="5636844"/>
                </a:moveTo>
                <a:lnTo>
                  <a:pt x="1260589" y="5636844"/>
                </a:lnTo>
                <a:lnTo>
                  <a:pt x="1260589" y="5835548"/>
                </a:lnTo>
                <a:lnTo>
                  <a:pt x="8491588" y="5835548"/>
                </a:lnTo>
                <a:lnTo>
                  <a:pt x="8491588" y="5636844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971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4">
                <a:moveTo>
                  <a:pt x="1811447" y="1811447"/>
                </a:moveTo>
                <a:lnTo>
                  <a:pt x="0" y="1811447"/>
                </a:lnTo>
                <a:lnTo>
                  <a:pt x="5741" y="1805706"/>
                </a:lnTo>
                <a:lnTo>
                  <a:pt x="5741" y="0"/>
                </a:lnTo>
                <a:lnTo>
                  <a:pt x="374887" y="369177"/>
                </a:lnTo>
                <a:lnTo>
                  <a:pt x="374887" y="1442278"/>
                </a:lnTo>
                <a:lnTo>
                  <a:pt x="1442270" y="1442278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713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369145" y="369177"/>
                </a:moveTo>
                <a:lnTo>
                  <a:pt x="369145" y="1442278"/>
                </a:lnTo>
                <a:lnTo>
                  <a:pt x="0" y="1811447"/>
                </a:lnTo>
                <a:lnTo>
                  <a:pt x="0" y="0"/>
                </a:lnTo>
                <a:lnTo>
                  <a:pt x="369145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112050" y="1683824"/>
            <a:ext cx="154305" cy="4192270"/>
          </a:xfrm>
          <a:custGeom>
            <a:avLst/>
            <a:gdLst/>
            <a:ahLst/>
            <a:cxnLst/>
            <a:rect l="l" t="t" r="r" b="b"/>
            <a:pathLst>
              <a:path w="154304" h="4192270">
                <a:moveTo>
                  <a:pt x="153913" y="4192143"/>
                </a:moveTo>
                <a:lnTo>
                  <a:pt x="0" y="4192143"/>
                </a:lnTo>
                <a:lnTo>
                  <a:pt x="0" y="0"/>
                </a:lnTo>
                <a:lnTo>
                  <a:pt x="153913" y="0"/>
                </a:lnTo>
                <a:lnTo>
                  <a:pt x="153913" y="4192143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75679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4">
                <a:moveTo>
                  <a:pt x="0" y="1811447"/>
                </a:moveTo>
                <a:lnTo>
                  <a:pt x="1811447" y="1811447"/>
                </a:lnTo>
                <a:lnTo>
                  <a:pt x="1805706" y="1805706"/>
                </a:lnTo>
                <a:lnTo>
                  <a:pt x="1805706" y="0"/>
                </a:lnTo>
                <a:lnTo>
                  <a:pt x="1436560" y="369177"/>
                </a:lnTo>
                <a:lnTo>
                  <a:pt x="1436560" y="1442278"/>
                </a:lnTo>
                <a:lnTo>
                  <a:pt x="369177" y="1442278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912240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0" y="369177"/>
                </a:moveTo>
                <a:lnTo>
                  <a:pt x="0" y="1442278"/>
                </a:lnTo>
                <a:lnTo>
                  <a:pt x="369145" y="1811447"/>
                </a:lnTo>
                <a:lnTo>
                  <a:pt x="369145" y="0"/>
                </a:lnTo>
                <a:lnTo>
                  <a:pt x="0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952312" y="254481"/>
            <a:ext cx="7150734" cy="175260"/>
          </a:xfrm>
          <a:custGeom>
            <a:avLst/>
            <a:gdLst/>
            <a:ahLst/>
            <a:cxnLst/>
            <a:rect l="l" t="t" r="r" b="b"/>
            <a:pathLst>
              <a:path w="7150734" h="175259">
                <a:moveTo>
                  <a:pt x="7150396" y="0"/>
                </a:moveTo>
                <a:lnTo>
                  <a:pt x="7150396" y="175143"/>
                </a:lnTo>
                <a:lnTo>
                  <a:pt x="0" y="175143"/>
                </a:lnTo>
                <a:lnTo>
                  <a:pt x="0" y="0"/>
                </a:lnTo>
                <a:lnTo>
                  <a:pt x="7150396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6971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5">
                <a:moveTo>
                  <a:pt x="0" y="1811447"/>
                </a:moveTo>
                <a:lnTo>
                  <a:pt x="0" y="0"/>
                </a:lnTo>
                <a:lnTo>
                  <a:pt x="5741" y="5741"/>
                </a:lnTo>
                <a:lnTo>
                  <a:pt x="1811447" y="5741"/>
                </a:lnTo>
                <a:lnTo>
                  <a:pt x="1442270" y="374887"/>
                </a:lnTo>
                <a:lnTo>
                  <a:pt x="369169" y="374887"/>
                </a:lnTo>
                <a:lnTo>
                  <a:pt x="369169" y="1442270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96971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5" h="369570">
                <a:moveTo>
                  <a:pt x="1442270" y="369145"/>
                </a:moveTo>
                <a:lnTo>
                  <a:pt x="369169" y="369145"/>
                </a:lnTo>
                <a:lnTo>
                  <a:pt x="0" y="0"/>
                </a:lnTo>
                <a:lnTo>
                  <a:pt x="1811447" y="0"/>
                </a:lnTo>
                <a:lnTo>
                  <a:pt x="1442270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75680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5">
                <a:moveTo>
                  <a:pt x="1811447" y="1811447"/>
                </a:moveTo>
                <a:lnTo>
                  <a:pt x="1811447" y="0"/>
                </a:lnTo>
                <a:lnTo>
                  <a:pt x="1805706" y="5741"/>
                </a:lnTo>
                <a:lnTo>
                  <a:pt x="0" y="5741"/>
                </a:lnTo>
                <a:lnTo>
                  <a:pt x="369177" y="374887"/>
                </a:lnTo>
                <a:lnTo>
                  <a:pt x="1442278" y="374887"/>
                </a:lnTo>
                <a:lnTo>
                  <a:pt x="1442278" y="1442270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5680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4" h="369570">
                <a:moveTo>
                  <a:pt x="369177" y="369145"/>
                </a:moveTo>
                <a:lnTo>
                  <a:pt x="1442278" y="369145"/>
                </a:lnTo>
                <a:lnTo>
                  <a:pt x="1811447" y="0"/>
                </a:lnTo>
                <a:lnTo>
                  <a:pt x="0" y="0"/>
                </a:lnTo>
                <a:lnTo>
                  <a:pt x="369177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08544" y="1683824"/>
            <a:ext cx="5807581" cy="494120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9843" y="481653"/>
            <a:ext cx="4170033" cy="13328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811" y="2015459"/>
            <a:ext cx="6278245" cy="58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657" y="2469264"/>
            <a:ext cx="8441690" cy="291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2028825"/>
            <a:ext cx="6931068" cy="5867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VE" spc="10" dirty="0"/>
              <a:t>CERTIFICADO DE PARTICIPACIÓN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5700" y="2562225"/>
            <a:ext cx="8686800" cy="250581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025140">
              <a:lnSpc>
                <a:spcPct val="100000"/>
              </a:lnSpc>
              <a:spcBef>
                <a:spcPts val="520"/>
              </a:spcBef>
            </a:pPr>
            <a:r>
              <a:t>Que se otorga a:</a:t>
            </a:r>
          </a:p>
          <a:p>
            <a:r>
              <a:t>; Roberto Morales</a:t>
            </a:r>
          </a:p>
          <a:p>
            <a:r>
              <a:t>C.I. 22222222</a:t>
            </a:r>
          </a:p>
          <a:p>
            <a:r>
              <a:t>Por haber participado en la 4ta Expoferia de la Escuela de Ingeniería con el proyecto “Represa macagua”, realizado el 16 de enero del 2025.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6145884"/>
            <a:ext cx="225615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60985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V</a:t>
            </a:r>
            <a:r>
              <a:rPr sz="1400" b="1" spc="-65" dirty="0">
                <a:latin typeface="Verdana"/>
                <a:cs typeface="Verdana"/>
              </a:rPr>
              <a:t>il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P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100" dirty="0">
                <a:latin typeface="Verdana"/>
                <a:cs typeface="Verdana"/>
              </a:rPr>
              <a:t>r</a:t>
            </a:r>
            <a:r>
              <a:rPr sz="1400" b="1" spc="-50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z</a:t>
            </a:r>
            <a:r>
              <a:rPr sz="1400" b="1" spc="-30" dirty="0">
                <a:latin typeface="Verdana"/>
                <a:cs typeface="Verdana"/>
              </a:rPr>
              <a:t>o  </a:t>
            </a:r>
            <a:r>
              <a:rPr sz="1400" b="1" spc="-55" dirty="0">
                <a:latin typeface="Verdana"/>
                <a:cs typeface="Verdana"/>
              </a:rPr>
              <a:t>Directora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7630" y="6145884"/>
            <a:ext cx="24396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li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0" dirty="0">
                <a:latin typeface="Verdana"/>
                <a:cs typeface="Verdana"/>
              </a:rPr>
              <a:t>á  </a:t>
            </a:r>
            <a:r>
              <a:rPr sz="1400" b="1" spc="-55" dirty="0">
                <a:latin typeface="Verdana"/>
                <a:cs typeface="Verdana"/>
              </a:rPr>
              <a:t>Coordinadora</a:t>
            </a:r>
            <a:r>
              <a:rPr sz="1400" b="1" spc="-5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Académica </a:t>
            </a:r>
            <a:r>
              <a:rPr sz="1400" b="1" spc="-46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BDFD6D2-1C52-361C-FB27-7AE42B6DC062}"/>
              </a:ext>
            </a:extLst>
          </p:cNvPr>
          <p:cNvCxnSpPr>
            <a:cxnSpLocks/>
          </p:cNvCxnSpPr>
          <p:nvPr/>
        </p:nvCxnSpPr>
        <p:spPr>
          <a:xfrm>
            <a:off x="1308100" y="6145884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20FE9CE-1C33-1FA4-12EA-02F1791A9180}"/>
              </a:ext>
            </a:extLst>
          </p:cNvPr>
          <p:cNvCxnSpPr>
            <a:cxnSpLocks/>
          </p:cNvCxnSpPr>
          <p:nvPr/>
        </p:nvCxnSpPr>
        <p:spPr>
          <a:xfrm>
            <a:off x="4003675" y="6149489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5">
            <a:extLst>
              <a:ext uri="{FF2B5EF4-FFF2-40B4-BE49-F238E27FC236}">
                <a16:creationId xmlns:a16="http://schemas.microsoft.com/office/drawing/2014/main" id="{65781F71-F99A-5E3B-DCD0-6A4C9E26C6FC}"/>
              </a:ext>
            </a:extLst>
          </p:cNvPr>
          <p:cNvSpPr txBox="1"/>
          <p:nvPr/>
        </p:nvSpPr>
        <p:spPr>
          <a:xfrm>
            <a:off x="6564630" y="6143625"/>
            <a:ext cx="2439670" cy="737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lang="es-VE" sz="1400" b="1" dirty="0">
                <a:latin typeface="Verdana"/>
                <a:cs typeface="Verdana"/>
              </a:rPr>
              <a:t>Ing. Aura Ordaz </a:t>
            </a:r>
            <a:r>
              <a:rPr lang="es-VE" sz="1400" b="1" spc="-55" dirty="0">
                <a:latin typeface="Verdana"/>
                <a:cs typeface="Verdana"/>
              </a:rPr>
              <a:t>Directora Ingeniería </a:t>
            </a:r>
            <a:r>
              <a:rPr sz="1400" b="1" spc="-65" dirty="0" err="1">
                <a:latin typeface="Verdana"/>
                <a:cs typeface="Verdana"/>
              </a:rPr>
              <a:t>N</a:t>
            </a:r>
            <a:r>
              <a:rPr sz="1400" b="1" spc="-45" dirty="0" err="1">
                <a:latin typeface="Verdana"/>
                <a:cs typeface="Verdana"/>
              </a:rPr>
              <a:t>ú</a:t>
            </a:r>
            <a:r>
              <a:rPr sz="1400" b="1" spc="-5" dirty="0" err="1">
                <a:latin typeface="Verdana"/>
                <a:cs typeface="Verdana"/>
              </a:rPr>
              <a:t>c</a:t>
            </a:r>
            <a:r>
              <a:rPr sz="1400" b="1" spc="-65" dirty="0" err="1">
                <a:latin typeface="Verdana"/>
                <a:cs typeface="Verdana"/>
              </a:rPr>
              <a:t>l</a:t>
            </a:r>
            <a:r>
              <a:rPr sz="1400" b="1" spc="-55" dirty="0" err="1">
                <a:latin typeface="Verdana"/>
                <a:cs typeface="Verdana"/>
              </a:rPr>
              <a:t>e</a:t>
            </a:r>
            <a:r>
              <a:rPr sz="1400" b="1" spc="-45" dirty="0" err="1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B8C689-8A7A-6947-2D0B-49165CE409AD}"/>
              </a:ext>
            </a:extLst>
          </p:cNvPr>
          <p:cNvCxnSpPr>
            <a:cxnSpLocks/>
          </p:cNvCxnSpPr>
          <p:nvPr/>
        </p:nvCxnSpPr>
        <p:spPr>
          <a:xfrm>
            <a:off x="6594475" y="6147230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73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CERTIFICADO DE PARTICIPACIÓN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Seminar Certificate Landscape</dc:title>
  <dc:creator>Control de Estudios Guayana</dc:creator>
  <cp:keywords>DAFxt74DBHQ,BAFOXdZMMs8</cp:keywords>
  <cp:lastModifiedBy>AURA ORDAZ</cp:lastModifiedBy>
  <cp:revision>186</cp:revision>
  <cp:lastPrinted>2024-01-19T15:53:56Z</cp:lastPrinted>
  <dcterms:created xsi:type="dcterms:W3CDTF">2023-10-19T17:51:26Z</dcterms:created>
  <dcterms:modified xsi:type="dcterms:W3CDTF">2025-05-12T17:57:06Z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2023-10-19T00:00:00Z</vt:filetime>
  </property>
</Properties>
</file>