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2torSHSLU6qNOEfLSqlMWQ7U3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cb372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acb372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9" name="Google Shape;29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9" name="Google Shape;39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cb372cd7a_0_0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Conceptual Database Design :ERD</a:t>
            </a:r>
            <a:endParaRPr b="1"/>
          </a:p>
        </p:txBody>
      </p:sp>
      <p:pic>
        <p:nvPicPr>
          <p:cNvPr id="86" name="Google Shape;86;g1acb372cd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625" y="613200"/>
            <a:ext cx="6040474" cy="46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445025"/>
            <a:ext cx="8520600" cy="832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Relational Schema</a:t>
            </a:r>
            <a:endParaRPr b="1" sz="3100"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11700" y="1692375"/>
            <a:ext cx="8681100" cy="28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Playlist (</a:t>
            </a: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playlistId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playlistName)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Artists (</a:t>
            </a: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artistId,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artistName, numArtists,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playlistId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Tracks (</a:t>
            </a: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trackName, popularity, releaseDate, danceability, liveness,      energy, speechness,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playlistId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Sings(</a:t>
            </a:r>
            <a:r>
              <a:rPr b="1" i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artistId</a:t>
            </a:r>
            <a:r>
              <a:rPr i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55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Application 1: </a:t>
            </a:r>
            <a:r>
              <a:rPr b="1" lang="en" sz="20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songs released in 2022 that are danceable</a:t>
            </a:r>
            <a:endParaRPr b="1" sz="36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968525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trackname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danceability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liveness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release_date</a:t>
            </a:r>
            <a:endParaRPr b="1"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</a:t>
            </a:r>
            <a:endParaRPr b="1"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danceability 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release_date </a:t>
            </a:r>
            <a:r>
              <a:rPr b="1" lang="en" sz="16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'%22'</a:t>
            </a:r>
            <a:endParaRPr b="1" sz="16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trackname </a:t>
            </a: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endParaRPr b="1" sz="16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4997" l="0" r="0" t="0"/>
          <a:stretch/>
        </p:blipFill>
        <p:spPr>
          <a:xfrm>
            <a:off x="62975" y="2319975"/>
            <a:ext cx="7130749" cy="2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311700" y="122250"/>
            <a:ext cx="8520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2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Application 2: </a:t>
            </a:r>
            <a:r>
              <a:rPr b="1" lang="en" sz="14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songs with a popularity greater than 80 from each playlist</a:t>
            </a:r>
            <a:endParaRPr b="1" sz="24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11700" y="676950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playlist_name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popularity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popular_songs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Playlist p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popularity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80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playlist_name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popularity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endParaRPr b="1" sz="14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0" y="2023225"/>
            <a:ext cx="6852025" cy="2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Tableau Application #2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00" y="1082975"/>
            <a:ext cx="7073800" cy="38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311700" y="125900"/>
            <a:ext cx="8520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7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Application 3: </a:t>
            </a:r>
            <a:r>
              <a:rPr b="1" lang="en" sz="15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25 of the total song popularity score above 60 of rappers over time </a:t>
            </a:r>
            <a:endParaRPr b="1" sz="32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311700" y="773300"/>
            <a:ext cx="85206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TOP(25) 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artist_name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artist_id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popularity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popularity_score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Artist a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playlist_id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popularity 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60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artist_name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artist_id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popularity</a:t>
            </a:r>
            <a:r>
              <a:rPr b="1" lang="en" sz="145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endParaRPr b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11016" l="0" r="0" t="0"/>
          <a:stretch/>
        </p:blipFill>
        <p:spPr>
          <a:xfrm>
            <a:off x="233275" y="2230050"/>
            <a:ext cx="6942450" cy="26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Tableau Application #3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0050"/>
            <a:ext cx="7598350" cy="3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