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matic SC"/>
      <p:regular r:id="rId23"/>
      <p:bold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anthony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anthony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anthony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Relationship Id="rId5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awapiece.pythonanywher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Relationship Id="rId4" Type="http://schemas.openxmlformats.org/officeDocument/2006/relationships/image" Target="../media/image0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Draw A Piece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By: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Anthony Assi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Daniel Ingersoll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Daniel Kimmelmann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Raul Moncayo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Raman S. Nakarmi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000" y="16422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Adapting with difficulty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had to change the way we did certain for convenience, security or difficulty issues.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had to realize what features were the most important amongst others.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Letting go of some features that were not fundamental due to time constraints.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Some tasks seemed trivial but proved to be rather difficult,as a result we spent more time than we had.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Good and the Bad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Good: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Manufacturing a web application for the first time.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Working with new technologies.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Learning new programming techniques.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Overcoming obstacles through clear communication.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Seeing an application grow and develop through the sprints.</a:t>
            </a:r>
          </a:p>
        </p:txBody>
      </p:sp>
      <p:sp>
        <p:nvSpPr>
          <p:cNvPr id="154" name="Shape 15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Bad: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Finding a place to start.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Time spent understanding web2py.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Sometimes not all sprints goals were fully met.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A few overestimation issues.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07350" y="35515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Technologies Used</a:t>
            </a:r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Web2py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HTML, CSS, JavaScript,Bootstrap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Image Library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PythonAnywhere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48" y="1919650"/>
            <a:ext cx="2031774" cy="11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50" y="3505950"/>
            <a:ext cx="3071925" cy="6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975" y="4469526"/>
            <a:ext cx="2368873" cy="43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Working Together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Communicating with each other through social media to update the group on progress. People were constantly communicating issues and progress.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 SCRUM methodology to manage our project.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Updating Scrum boards on Trello to keep track of progress.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Comment each change on GitHub for clarification.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4294967295" type="body"/>
          </p:nvPr>
        </p:nvSpPr>
        <p:spPr>
          <a:xfrm>
            <a:off x="1390100" y="142140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The Draw A Piece Website!</a:t>
            </a:r>
          </a:p>
        </p:txBody>
      </p:sp>
      <p:sp>
        <p:nvSpPr>
          <p:cNvPr id="175" name="Shape 17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Objective: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Draw a Piece is a drawing web application, that allows users to draw across multiple canvases and stitch them together.</a:t>
            </a:r>
          </a:p>
        </p:txBody>
      </p:sp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17102" l="0" r="0" t="17095"/>
          <a:stretch/>
        </p:blipFill>
        <p:spPr>
          <a:xfrm>
            <a:off x="1369225" y="2717200"/>
            <a:ext cx="4000675" cy="6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Goals: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Allow multiple users to work on a common project managed through save states.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Rearrange each block to create different variants of a final image.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 users to download individual blocks or image as a whole.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Sprint 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Initial Aims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Provide users with a robust canvas that lets them draw with/without a background image.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users with an application that is able to handle multiple other users participating at the same time.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 users the ability to communicate with each other through some chat system.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600" y="2947119"/>
            <a:ext cx="2180775" cy="219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Achievements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drawing app that provides the user with a canvas to draw in, and allows them to have multiple save states and version control to revert back to.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saving system that is not hindered by multiple users saving at the same time (creates separate saves per user to handle this)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Storing the works of users into database in a sound manner, so that it can be revisited at a different time.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Providing proper authentication features, such that both privacy and publicity is not an issue.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300" y="3670348"/>
            <a:ext cx="1614250" cy="12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few ScreenShots: Project Creation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16317" t="0"/>
          <a:stretch/>
        </p:blipFill>
        <p:spPr>
          <a:xfrm>
            <a:off x="211375" y="1056150"/>
            <a:ext cx="4042548" cy="30706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0" l="0" r="34494" t="0"/>
          <a:stretch/>
        </p:blipFill>
        <p:spPr>
          <a:xfrm>
            <a:off x="4538250" y="1121300"/>
            <a:ext cx="4294051" cy="294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Canvas: Background and Save States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0" y="1076875"/>
            <a:ext cx="3965276" cy="3079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800" y="1076875"/>
            <a:ext cx="3965273" cy="30790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Private and Public Tabs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8533"/>
            <a:ext cx="9144000" cy="166298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Challenges: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Familiarizing ourselves with the Web2Py technology and understanding its intricacies.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some this was the first time we had worked on web applications so we had to learn a few common practices.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Picking up new programming languages to meet the group needs.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Underestimating the difficulty of task in the beginning stages.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