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/>
    <p:restoredTop sz="94275"/>
  </p:normalViewPr>
  <p:slideViewPr>
    <p:cSldViewPr snapToGrid="0" snapToObjects="1">
      <p:cViewPr varScale="1">
        <p:scale>
          <a:sx n="74" d="100"/>
          <a:sy n="74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FC89-8136-FF44-B92F-6D80D03F8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DAEE-2C36-0F41-9505-887866810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8F81-7C55-0342-97D2-B6179351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1839-E17E-8F41-847B-AAE087BE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629C6-CBF7-0446-9CBF-C461980B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BDC9-4F1A-8246-8AE8-D611FF5D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D9FF8-34A1-3042-8A2A-C6015EAE1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1E9A-E50C-F44A-8263-1BE4D11E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432A-7AD4-8546-BC36-4FAF9E38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E3A1-0699-8545-ACB5-A1C070C4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3C09A-5C14-C449-9771-DC1D8267C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5F762-146F-384D-AF07-64FF92BFC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F960-C6A0-5F4D-9684-703C1052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B134-FAB3-694F-B91D-31765B34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78AF-0E4E-904C-BB8D-B7F515E0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C534-5C90-E949-9A87-48571D3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0622-1F3F-E44A-B2A5-0E4B42EA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62C0-DD33-144C-8F4B-08F6F529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2617-7E0B-304D-92A9-346E496F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87711-6F06-FF46-8510-1EA5BBEC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2834-F0BD-3740-9C77-D03A0BE3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A6A00-9235-9F46-AB48-1C7D44A87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1C6E-D50E-1C47-9EBB-91E3CD6D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018F5-6341-C641-9B62-D4E9F881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DE6-F7A0-E44F-84FC-1896EF49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93EA-F31D-9641-A7AB-8C0BE4E7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FBBD-5FDD-7D41-9F17-B0DCEF1B8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D0E21-D7F0-D749-9DB6-06A7FBBC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FD524-BB6A-BF4C-B0CB-215C3D45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1DDC0-E867-0346-B108-5B63F331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02DB2-8FBE-6F47-80E7-9401BB09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B8AF-CD39-744C-9D00-45624BA2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3FF8C-192A-6E48-AD10-25A4B675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EF289-61A1-364B-86CC-1957453F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BF307-5D98-4C43-BA63-465594AA5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FE70E-5BE3-0C44-BEE4-52CDAF4A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6AE8-7363-1F42-B502-22C93461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FA9A6-EA73-AA40-A708-ED7E067A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E6D4A-7B57-3548-B8A4-FC738E78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5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064-161F-B747-9E49-F1518CB0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B5228-1221-394A-8F27-73C5DFAC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A46BA-0F12-4E41-9C31-2B198F78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89F0F-86AC-7645-A566-FE035BA7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25769-1C71-6E47-B39F-6F1877A7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47B17-D5FF-6447-A88C-5C57CC8E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5ABF6-53AF-404A-ACAE-2D73FBDD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28C5-727B-DA40-AFA0-4FE47C36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63BD-EC26-FE48-8F9A-0D75333F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6CD2B-0F05-CC4A-B9F4-8FBA620D7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EAE7-6452-3449-BE92-A161FC0C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6CBB0-FB1C-BE46-8719-F92EA470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EE34-012A-1A4F-8B4E-8E093189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BB4-3730-3042-8F09-0C2454B5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14756-DE21-3242-9C62-0FD90A39D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9D3D1-2AAB-8C4D-AD28-A836D30A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BE5B-B278-974E-8519-2F7D2F12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EB1B-470D-A146-B467-58DA1781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EB056-17F9-CD42-B24D-4653C39C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BD485-E848-654C-ADAF-420E8460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DB339-1F8E-C645-8CA7-666A31FD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B24E-15C6-9E44-BB93-CE1EE6350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1ED8-071E-674B-8852-E8420E67EDD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EA42-F874-0E40-9EA0-6EF56CBB2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617B-851B-8646-987C-347F1D80F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1DB0-8B8A-764F-9F84-2EEF9F02B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2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 with medium confidence">
            <a:extLst>
              <a:ext uri="{FF2B5EF4-FFF2-40B4-BE49-F238E27FC236}">
                <a16:creationId xmlns:a16="http://schemas.microsoft.com/office/drawing/2014/main" id="{40F82F30-3234-F344-8733-E4C86101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21" y="0"/>
            <a:ext cx="10653132" cy="3001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46040-E1C2-C040-A7C1-4E7F3E635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7864"/>
            <a:ext cx="9144000" cy="2387600"/>
          </a:xfrm>
        </p:spPr>
        <p:txBody>
          <a:bodyPr/>
          <a:lstStyle/>
          <a:p>
            <a:r>
              <a:rPr lang="en-US" dirty="0"/>
              <a:t>Range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F186-722A-AB47-B8FD-189F13894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 March  2021</a:t>
            </a: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218AF26D-B9EE-894A-96F3-D5995228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34" y="4123390"/>
            <a:ext cx="10653132" cy="26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2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B82B-61B3-F845-8FFA-CF2AE1A7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D290-1DB7-CF45-B989-EEE4DC5C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Data: so fresh and so clean</a:t>
            </a:r>
          </a:p>
          <a:p>
            <a:pPr marL="0" indent="0">
              <a:buNone/>
            </a:pPr>
            <a:r>
              <a:rPr lang="en-US" dirty="0"/>
              <a:t>Hypothesis: Climatic variation increases secondary cue reliance</a:t>
            </a:r>
          </a:p>
          <a:p>
            <a:pPr marL="0" indent="0">
              <a:buNone/>
            </a:pPr>
            <a:r>
              <a:rPr lang="en-US" dirty="0"/>
              <a:t>Metrics of variation and their relationships to each other: </a:t>
            </a:r>
          </a:p>
          <a:p>
            <a:pPr lvl="1"/>
            <a:r>
              <a:rPr lang="en-US" dirty="0"/>
              <a:t>GDD to last frost</a:t>
            </a:r>
          </a:p>
          <a:p>
            <a:pPr lvl="1"/>
            <a:r>
              <a:rPr lang="en-US" dirty="0"/>
              <a:t>STV</a:t>
            </a:r>
          </a:p>
          <a:p>
            <a:pPr lvl="1"/>
            <a:r>
              <a:rPr lang="en-US" dirty="0"/>
              <a:t>Range area (extent?) (“Rapoport’s rule”)</a:t>
            </a:r>
          </a:p>
          <a:p>
            <a:pPr marL="0" indent="0">
              <a:buNone/>
            </a:pPr>
            <a:r>
              <a:rPr lang="en-US" dirty="0"/>
              <a:t>Intra. Vs. Interspecific</a:t>
            </a:r>
          </a:p>
          <a:p>
            <a:pPr marL="0" indent="0">
              <a:buNone/>
            </a:pPr>
            <a:r>
              <a:rPr lang="en-US" dirty="0"/>
              <a:t>Modeling</a:t>
            </a:r>
          </a:p>
          <a:p>
            <a:pPr marL="0" indent="0">
              <a:buNone/>
            </a:pPr>
            <a:r>
              <a:rPr lang="en-US" dirty="0"/>
              <a:t>Outline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37FDEC-4CA3-A343-AA99-AC64005D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8" y="23812"/>
            <a:ext cx="9512868" cy="6794907"/>
          </a:xfrm>
        </p:spPr>
      </p:pic>
    </p:spTree>
    <p:extLst>
      <p:ext uri="{BB962C8B-B14F-4D97-AF65-F5344CB8AC3E}">
        <p14:creationId xmlns:p14="http://schemas.microsoft.com/office/powerpoint/2010/main" val="365847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F2D38-B961-4540-99B1-170F9ACE5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506" y="-327804"/>
            <a:ext cx="8897377" cy="6901531"/>
          </a:xfrm>
        </p:spPr>
      </p:pic>
    </p:spTree>
    <p:extLst>
      <p:ext uri="{BB962C8B-B14F-4D97-AF65-F5344CB8AC3E}">
        <p14:creationId xmlns:p14="http://schemas.microsoft.com/office/powerpoint/2010/main" val="7744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E2EA16B-B259-094A-B754-4DB296361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50" y="1250830"/>
            <a:ext cx="9766300" cy="20574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D1D6CC-7704-2D48-8054-DAB961F0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16" y="4320875"/>
            <a:ext cx="9512300" cy="223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48653-7CB7-464C-B25A-B859931B3FC9}"/>
              </a:ext>
            </a:extLst>
          </p:cNvPr>
          <p:cNvSpPr txBox="1"/>
          <p:nvPr/>
        </p:nvSpPr>
        <p:spPr>
          <a:xfrm>
            <a:off x="1339850" y="739246"/>
            <a:ext cx="491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“Sequential model”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877FC-37EA-0443-9C20-845EDC5E201B}"/>
              </a:ext>
            </a:extLst>
          </p:cNvPr>
          <p:cNvSpPr txBox="1"/>
          <p:nvPr/>
        </p:nvSpPr>
        <p:spPr>
          <a:xfrm>
            <a:off x="1132816" y="3715275"/>
            <a:ext cx="34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“Measurement error model”</a:t>
            </a:r>
          </a:p>
        </p:txBody>
      </p:sp>
    </p:spTree>
    <p:extLst>
      <p:ext uri="{BB962C8B-B14F-4D97-AF65-F5344CB8AC3E}">
        <p14:creationId xmlns:p14="http://schemas.microsoft.com/office/powerpoint/2010/main" val="199113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BF27B607-15B6-9641-88C1-E3DF11BD6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15" y="616564"/>
            <a:ext cx="10265801" cy="562487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A6A26C-2A06-684A-99F9-3A1758C63B2A}"/>
              </a:ext>
            </a:extLst>
          </p:cNvPr>
          <p:cNvSpPr txBox="1"/>
          <p:nvPr/>
        </p:nvSpPr>
        <p:spPr>
          <a:xfrm>
            <a:off x="8936966" y="3743865"/>
            <a:ext cx="2570672" cy="120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model, this parameter is data (the climate variable of interest)</a:t>
            </a:r>
          </a:p>
        </p:txBody>
      </p:sp>
    </p:spTree>
    <p:extLst>
      <p:ext uri="{BB962C8B-B14F-4D97-AF65-F5344CB8AC3E}">
        <p14:creationId xmlns:p14="http://schemas.microsoft.com/office/powerpoint/2010/main" val="424974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A4D2-E650-8941-AAB2-C439CF20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5B4D-0F77-B940-8990-3D3F052B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 parameter and 3 parameter models converge but answers are different than the previous modeling techniques (</a:t>
            </a:r>
            <a:r>
              <a:rPr lang="en-US" dirty="0" err="1"/>
              <a:t>clim</a:t>
            </a:r>
            <a:r>
              <a:rPr lang="en-US" dirty="0"/>
              <a:t> betas positive for all 3 cues).</a:t>
            </a:r>
          </a:p>
          <a:p>
            <a:r>
              <a:rPr lang="en-US" dirty="0"/>
              <a:t>Next step, run on fake data</a:t>
            </a:r>
          </a:p>
          <a:p>
            <a:r>
              <a:rPr lang="en-US" dirty="0"/>
              <a:t>Decide how to deal with the continental differences.</a:t>
            </a:r>
          </a:p>
          <a:p>
            <a:r>
              <a:rPr lang="en-US"/>
              <a:t>Write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5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122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Range Update</vt:lpstr>
      <vt:lpstr>Project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Update</dc:title>
  <dc:creator>Buonaiuto, Daniel</dc:creator>
  <cp:lastModifiedBy>Buonaiuto, Daniel</cp:lastModifiedBy>
  <cp:revision>3</cp:revision>
  <dcterms:created xsi:type="dcterms:W3CDTF">2021-03-17T14:00:40Z</dcterms:created>
  <dcterms:modified xsi:type="dcterms:W3CDTF">2021-03-17T14:30:52Z</dcterms:modified>
</cp:coreProperties>
</file>