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9966"/>
    <a:srgbClr val="9933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438BD-5CE6-7094-D0BD-87F6E5E7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0B887-A572-B85B-10ED-4F0202BC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E191D-CC4B-F161-64C5-ED0D7CD4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0773A1-4FF8-9FAC-2155-8DF9486D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70EFB-CBF4-3E82-66BC-1A159585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7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2DD6-9783-7ADB-C661-3B961FF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4AAD5F-29EE-BB60-25CB-08CAEC2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76F7CB-184E-668A-3D12-2826DE82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F80C5-BC31-A106-ED8A-BE272DF1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2BE3C-7B0A-ECBF-E7AF-C36CB43A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5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8AE8C-303C-69CC-788A-433A3A9F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E66FA1-7CBC-81FC-2882-8B5C8FD25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DC8E0-516D-AC39-2534-B7856645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24E95-D6CB-BEDE-842C-8483EA34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BDA9B-A47A-2EB7-8A65-7DA53029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9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31B41-7045-C297-C3E5-CB6B0BEE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32E5E-7EE3-1FAD-8F5F-B81B96EE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E6BD1-8D17-3D35-4C0A-8D0F57C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E321A-90EB-2D14-EAA0-BCED7A75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391B2-C1F2-AE0E-01F7-C706CBA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0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C7173-BA97-8BE2-4E44-9D5CD4BF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156F13-E35B-F2FA-7574-6AC164E8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4BCAC-109D-0066-FC89-F5D219D2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F7F5F-9E19-99A6-277E-85C7A73B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4E847-F18E-32F5-0B47-5EEE6CB1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7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88990-1066-E45C-2222-BADF19B1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7647F-771B-9C87-C9B3-CA158772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ACD13F-3E99-249C-A88A-4A8A3852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979E8-6EC0-5A98-AFF9-EC23A0F1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955496-FDA0-2182-C8C8-04AA2F36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CCD22D-6257-1D14-40CC-DEC4C159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22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47A20-E17B-33AE-6CA8-1B7DF5AB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EB17C-6986-7BF9-67A2-E985510E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1AC9-BB32-C8D9-FF18-0B6808D6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75C9C0-C74F-F4E2-F852-A01751152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14413C-118B-F465-DC3A-05C249AC2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7D4F9B-5D55-70EA-4DCE-E1E110F7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25A914-D5DE-1187-C86C-E7739EA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76E410-DBD8-30B3-D06E-C677431C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7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5C5BE-5D7E-D4D0-C8EF-0838D8ED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5B3912-1234-0E8E-E158-D18E849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FF51C-30B5-7D63-196E-4EEB4822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67748-DD84-0745-EE02-7AB44C17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48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FEA220-B968-4C37-BDF5-9C6879E0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3C84FA-0D4D-A118-6772-D37B09C4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3BA69-C217-59FD-42DC-77EF4F15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44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4D1BA-F4FD-47DD-A1C4-179E32F2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0CAD-3232-329B-795A-8BCA4FF6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F80A7-1FB5-1296-3B42-69571C4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7283A-93AF-9577-28F1-F0DA72A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A71D4-301C-C594-EF44-E950DBC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8B286-9D39-683D-9256-73FDD06D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62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054A5-FA3E-F5CB-ECEE-DF1BFAB7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6EC54C-F3BB-3D0A-6E24-E3DB35D4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E3603-A353-5BC2-E302-AD3310BD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6AECC-1280-233C-3354-04E2680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B22DD-E15B-2081-AADE-D7A290AA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E1F84F-182F-6E64-86BE-2D6430A3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09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191D8E-46F6-5F3A-3C0A-FC273651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FB915-B99B-583D-43B5-D514D355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1EC02-F59D-814B-7C36-594B141D6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0DF5-6E36-4545-9641-7CD1AA358661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B2A90-5C70-B2E6-76C9-E92E2EF5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39A2D-AE74-7EC0-8BFE-A83DB3AAA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19E6-A0DB-4F6B-9630-B77DC834B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7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8C5CD-5EAC-FE48-012D-589E9856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664" y="1673085"/>
            <a:ext cx="7424672" cy="986743"/>
          </a:xfrm>
        </p:spPr>
        <p:txBody>
          <a:bodyPr anchor="b">
            <a:noAutofit/>
          </a:bodyPr>
          <a:lstStyle/>
          <a:p>
            <a:r>
              <a:rPr lang="es-MX" sz="4000" dirty="0"/>
              <a:t>Análisis y Desarrollo de Software</a:t>
            </a:r>
            <a:br>
              <a:rPr lang="es-MX" sz="4000" dirty="0"/>
            </a:br>
            <a:r>
              <a:rPr lang="es-MX" sz="4000" dirty="0"/>
              <a:t>Ficha 2675805</a:t>
            </a:r>
            <a:endParaRPr lang="es-CO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5970DB-8A54-D318-08EB-6D0A783EB447}"/>
              </a:ext>
            </a:extLst>
          </p:cNvPr>
          <p:cNvSpPr txBox="1">
            <a:spLocks/>
          </p:cNvSpPr>
          <p:nvPr/>
        </p:nvSpPr>
        <p:spPr>
          <a:xfrm>
            <a:off x="2402713" y="3538056"/>
            <a:ext cx="7424672" cy="98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Video sustentación</a:t>
            </a:r>
          </a:p>
          <a:p>
            <a:r>
              <a:rPr lang="es-MX" sz="4000" dirty="0"/>
              <a:t>Caso de estudio: Censo de población y vivienda en Colombia</a:t>
            </a:r>
            <a:endParaRPr lang="es-CO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3778E1C-9F3A-0F0F-3AD3-DA38928C19F0}"/>
              </a:ext>
            </a:extLst>
          </p:cNvPr>
          <p:cNvSpPr txBox="1"/>
          <p:nvPr/>
        </p:nvSpPr>
        <p:spPr>
          <a:xfrm>
            <a:off x="3991324" y="4882014"/>
            <a:ext cx="4247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/>
              <a:t>Daniel Felipe Arias Corredor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8277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615B7-0403-944B-079C-B64D3F39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53" y="260477"/>
            <a:ext cx="9221894" cy="11689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7A53A-91D2-3D53-D0A1-06BADA92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47" y="1429450"/>
            <a:ext cx="7925906" cy="12193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FECDF7-6E5C-6872-0CBF-B78F65C4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44" y="3069376"/>
            <a:ext cx="2652855" cy="29568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3DFFAFA-6647-0B44-45D1-696ECC66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629" y="3069376"/>
            <a:ext cx="1664002" cy="121937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385AB2-4680-AC62-F5CD-A24A73DE3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998" y="4532924"/>
            <a:ext cx="1664002" cy="12635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B7045DC-468A-7B35-A3EC-77DAEE65C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021" y="3824090"/>
            <a:ext cx="6023185" cy="11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F47D240-B54F-52F5-22C6-99C78A74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02" y="340192"/>
            <a:ext cx="6831796" cy="31587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8845C6-DAAF-1103-F9B1-FC8A66DF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99" y="3579037"/>
            <a:ext cx="5609801" cy="29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8F99E4E-BE05-099C-E241-824EAA89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29" y="495516"/>
            <a:ext cx="8912283" cy="5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139721-F47C-FD10-CB0E-4CD3A32F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96" y="201194"/>
            <a:ext cx="6584004" cy="3489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14C274-26A6-C10E-CF94-DC97CB1C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00" y="4068662"/>
            <a:ext cx="6802400" cy="2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10ACE1-5872-1BC2-ED68-47B5E0C1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18" y="1180619"/>
            <a:ext cx="7751563" cy="44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0DBF1A-1944-CCBB-1A74-C24A8F1E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" y="496519"/>
            <a:ext cx="5285927" cy="1709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9355B-2CF8-D636-B630-5C36B3AB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40" y="831637"/>
            <a:ext cx="5713624" cy="13741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38B4E0-65FB-7A17-E6B5-1F98D99C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418" y="2778471"/>
            <a:ext cx="706853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40151D-4654-A5AB-B4A0-36BA1C7B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82" y="651094"/>
            <a:ext cx="7605436" cy="3802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ED53A9-8C82-0AEF-C75B-64726A3E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22" y="5013969"/>
            <a:ext cx="8888556" cy="11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F54D-500A-22D3-C7F5-818ADBD3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331" y="381167"/>
            <a:ext cx="5081337" cy="1094707"/>
          </a:xfrm>
        </p:spPr>
        <p:txBody>
          <a:bodyPr/>
          <a:lstStyle/>
          <a:p>
            <a:r>
              <a:rPr lang="es-MX" dirty="0"/>
              <a:t>Variables del estudio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0D39F-BE4D-1112-7519-745404C4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993366"/>
                </a:solidFill>
              </a:rPr>
              <a:t>Sexo</a:t>
            </a:r>
          </a:p>
          <a:p>
            <a:r>
              <a:rPr lang="es-MX" dirty="0">
                <a:solidFill>
                  <a:srgbClr val="993366"/>
                </a:solidFill>
              </a:rPr>
              <a:t>Edad</a:t>
            </a:r>
          </a:p>
          <a:p>
            <a:r>
              <a:rPr lang="es-MX" dirty="0">
                <a:solidFill>
                  <a:srgbClr val="993366"/>
                </a:solidFill>
              </a:rPr>
              <a:t>Alfabetismo</a:t>
            </a:r>
          </a:p>
          <a:p>
            <a:r>
              <a:rPr lang="es-MX" dirty="0">
                <a:solidFill>
                  <a:srgbClr val="339966"/>
                </a:solidFill>
              </a:rPr>
              <a:t>Lugar de origen</a:t>
            </a:r>
          </a:p>
          <a:p>
            <a:r>
              <a:rPr lang="es-MX" dirty="0">
                <a:solidFill>
                  <a:srgbClr val="339966"/>
                </a:solidFill>
              </a:rPr>
              <a:t>Distribución de la población</a:t>
            </a:r>
          </a:p>
          <a:p>
            <a:r>
              <a:rPr lang="es-MX" dirty="0">
                <a:solidFill>
                  <a:srgbClr val="006699"/>
                </a:solidFill>
              </a:rPr>
              <a:t>Número de viviendas</a:t>
            </a:r>
          </a:p>
          <a:p>
            <a:r>
              <a:rPr lang="es-MX" dirty="0">
                <a:solidFill>
                  <a:srgbClr val="006699"/>
                </a:solidFill>
              </a:rPr>
              <a:t>Número de hogares</a:t>
            </a:r>
          </a:p>
          <a:p>
            <a:r>
              <a:rPr lang="es-MX" dirty="0">
                <a:solidFill>
                  <a:srgbClr val="006699"/>
                </a:solidFill>
              </a:rPr>
              <a:t>Número de personas por hogar</a:t>
            </a:r>
          </a:p>
          <a:p>
            <a:r>
              <a:rPr lang="es-MX" dirty="0">
                <a:solidFill>
                  <a:srgbClr val="006699"/>
                </a:solidFill>
              </a:rPr>
              <a:t>Acceso a servicios públicos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306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53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Análisis y Desarrollo de Software Ficha 2675805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del estudio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Desarrollo de Software Ficha 2675805</dc:title>
  <dc:creator>Daniel Arias</dc:creator>
  <cp:lastModifiedBy>Daniel Arias</cp:lastModifiedBy>
  <cp:revision>1</cp:revision>
  <dcterms:created xsi:type="dcterms:W3CDTF">2023-06-04T17:51:36Z</dcterms:created>
  <dcterms:modified xsi:type="dcterms:W3CDTF">2023-06-04T20:42:47Z</dcterms:modified>
</cp:coreProperties>
</file>