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75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86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45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05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56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81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70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07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42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86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08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6814345-41DE-42C5-8657-66C1417DF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E68E419-3727-4F5E-8840-AF149B33B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19B6EC-D7AE-452F-8D0C-D11BD337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atrones de hojas coloridos">
            <a:extLst>
              <a:ext uri="{FF2B5EF4-FFF2-40B4-BE49-F238E27FC236}">
                <a16:creationId xmlns:a16="http://schemas.microsoft.com/office/drawing/2014/main" id="{83EFCECB-1674-036D-9BA1-11B2460C06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3321" b="16322"/>
          <a:stretch/>
        </p:blipFill>
        <p:spPr>
          <a:xfrm>
            <a:off x="0" y="-6063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302D068-C3E5-8353-0077-48D7A0FF3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734" y="822960"/>
            <a:ext cx="6780274" cy="49959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700" dirty="0" err="1">
                <a:solidFill>
                  <a:srgbClr val="FFFFFF"/>
                </a:solidFill>
              </a:rPr>
              <a:t>Evidencia</a:t>
            </a:r>
            <a:r>
              <a:rPr lang="en-US" sz="4700" dirty="0">
                <a:solidFill>
                  <a:srgbClr val="FFFFFF"/>
                </a:solidFill>
              </a:rPr>
              <a:t> de </a:t>
            </a:r>
            <a:r>
              <a:rPr lang="en-US" sz="4700" dirty="0" err="1">
                <a:solidFill>
                  <a:srgbClr val="FFFFFF"/>
                </a:solidFill>
              </a:rPr>
              <a:t>producto</a:t>
            </a:r>
            <a:r>
              <a:rPr lang="en-US" sz="4700" dirty="0">
                <a:solidFill>
                  <a:srgbClr val="FFFFFF"/>
                </a:solidFill>
              </a:rPr>
              <a:t>: GA3-220201501-AA2-EV01</a:t>
            </a:r>
            <a:br>
              <a:rPr lang="en-US" sz="4700" dirty="0">
                <a:solidFill>
                  <a:srgbClr val="FFFFFF"/>
                </a:solidFill>
              </a:rPr>
            </a:br>
            <a:br>
              <a:rPr lang="en-US" sz="4700" dirty="0">
                <a:solidFill>
                  <a:srgbClr val="FFFFFF"/>
                </a:solidFill>
              </a:rPr>
            </a:br>
            <a:r>
              <a:rPr lang="en-US" sz="4700" dirty="0">
                <a:solidFill>
                  <a:srgbClr val="FFFFFF"/>
                </a:solidFill>
              </a:rPr>
              <a:t>Video </a:t>
            </a:r>
            <a:r>
              <a:rPr lang="en-US" sz="4700" dirty="0" err="1">
                <a:solidFill>
                  <a:srgbClr val="FFFFFF"/>
                </a:solidFill>
              </a:rPr>
              <a:t>expositivo</a:t>
            </a:r>
            <a:r>
              <a:rPr lang="en-US" sz="4700" dirty="0">
                <a:solidFill>
                  <a:srgbClr val="FFFFFF"/>
                </a:solidFill>
              </a:rPr>
              <a:t> </a:t>
            </a:r>
            <a:r>
              <a:rPr lang="en-US" sz="4700" dirty="0" err="1">
                <a:solidFill>
                  <a:srgbClr val="FFFFFF"/>
                </a:solidFill>
              </a:rPr>
              <a:t>sobre</a:t>
            </a:r>
            <a:r>
              <a:rPr lang="en-US" sz="4700" dirty="0">
                <a:solidFill>
                  <a:srgbClr val="FFFFFF"/>
                </a:solidFill>
              </a:rPr>
              <a:t> </a:t>
            </a:r>
            <a:r>
              <a:rPr lang="en-US" sz="4700" dirty="0" err="1">
                <a:solidFill>
                  <a:srgbClr val="FFFFFF"/>
                </a:solidFill>
              </a:rPr>
              <a:t>experimento</a:t>
            </a:r>
            <a:r>
              <a:rPr lang="en-US" sz="4700" dirty="0">
                <a:solidFill>
                  <a:srgbClr val="FFFFFF"/>
                </a:solidFill>
              </a:rPr>
              <a:t> de </a:t>
            </a:r>
            <a:r>
              <a:rPr lang="en-US" sz="4700" dirty="0" err="1">
                <a:solidFill>
                  <a:srgbClr val="FFFFFF"/>
                </a:solidFill>
              </a:rPr>
              <a:t>aplicación</a:t>
            </a:r>
            <a:endParaRPr lang="en-US" sz="4700" dirty="0">
              <a:solidFill>
                <a:srgbClr val="FFFFFF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5760" y="571500"/>
            <a:ext cx="0" cy="5702865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C8EE1CC4-92A9-2523-F84C-C56A55C75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4588" y="3743583"/>
            <a:ext cx="3728584" cy="16899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indent="-228600">
              <a:lnSpc>
                <a:spcPct val="120000"/>
              </a:lnSpc>
            </a:pPr>
            <a:r>
              <a:rPr lang="en-US" sz="1800" dirty="0" err="1">
                <a:solidFill>
                  <a:srgbClr val="FFFFFF"/>
                </a:solidFill>
              </a:rPr>
              <a:t>Tecnología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en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Análisis</a:t>
            </a:r>
            <a:r>
              <a:rPr lang="en-US" sz="1800" dirty="0">
                <a:solidFill>
                  <a:srgbClr val="FFFFFF"/>
                </a:solidFill>
              </a:rPr>
              <a:t> y Desarrollo de Software</a:t>
            </a:r>
          </a:p>
          <a:p>
            <a:pPr indent="-228600">
              <a:lnSpc>
                <a:spcPct val="120000"/>
              </a:lnSpc>
            </a:pPr>
            <a:r>
              <a:rPr lang="en-US" sz="1800" dirty="0" err="1">
                <a:solidFill>
                  <a:srgbClr val="FFFFFF"/>
                </a:solidFill>
              </a:rPr>
              <a:t>Ficha</a:t>
            </a:r>
            <a:r>
              <a:rPr lang="en-US" sz="1800" dirty="0">
                <a:solidFill>
                  <a:srgbClr val="FFFFFF"/>
                </a:solidFill>
              </a:rPr>
              <a:t> 2675805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6287813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ítulo 2">
            <a:extLst>
              <a:ext uri="{FF2B5EF4-FFF2-40B4-BE49-F238E27FC236}">
                <a16:creationId xmlns:a16="http://schemas.microsoft.com/office/drawing/2014/main" id="{74D85CD8-94E3-EC71-ADEF-8E1341637B3F}"/>
              </a:ext>
            </a:extLst>
          </p:cNvPr>
          <p:cNvSpPr txBox="1">
            <a:spLocks/>
          </p:cNvSpPr>
          <p:nvPr/>
        </p:nvSpPr>
        <p:spPr>
          <a:xfrm>
            <a:off x="8081704" y="2233802"/>
            <a:ext cx="3581561" cy="10782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400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lnSpc>
                <a:spcPct val="120000"/>
              </a:lnSpc>
            </a:pPr>
            <a:r>
              <a:rPr lang="en-US" sz="2400" dirty="0">
                <a:solidFill>
                  <a:srgbClr val="FFFFFF"/>
                </a:solidFill>
              </a:rPr>
              <a:t>Daniel Felipe arias </a:t>
            </a:r>
            <a:r>
              <a:rPr lang="en-US" sz="2400" dirty="0" err="1">
                <a:solidFill>
                  <a:srgbClr val="FFFFFF"/>
                </a:solidFill>
              </a:rPr>
              <a:t>corredor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5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DD9D3-A421-9F29-3848-58CCA272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800" b="1" dirty="0"/>
              <a:t>Leyes de Newton</a:t>
            </a:r>
            <a:endParaRPr lang="es-CO" sz="48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0E97B4-E02F-7ABA-3812-D8EE1DD8D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/>
              <a:t>Tres leyes fundamentales que son consideradas como las más importantes de la mecánica clásica, ya que dan respuesta a todos los tipos de movimientos.</a:t>
            </a:r>
          </a:p>
          <a:p>
            <a:pPr marL="0" indent="0">
              <a:buNone/>
            </a:pPr>
            <a:r>
              <a:rPr lang="es-MX" sz="2400" dirty="0"/>
              <a:t>Describir el movimiento de los cuerpos sometidos a una fuerza y una determinada aceleración.</a:t>
            </a:r>
            <a:endParaRPr lang="es-CO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96DFC32-C116-B8A4-591F-2F0C0B71D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236" y="3663815"/>
            <a:ext cx="3484291" cy="232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4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99FD1-32C2-2552-C519-6E42468E6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800" b="1" dirty="0"/>
              <a:t>1. ley de inercia</a:t>
            </a:r>
            <a:endParaRPr lang="es-CO" sz="48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D9E68C-01C8-F45E-D0A4-184260A55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i="1" dirty="0"/>
              <a:t>“Todo cuerpo preserva su estado de reposo o movimiento uniforme y rectilíneo a no ser que sea obligado a cambiar su estado por fuerzas impresas sobre él”</a:t>
            </a:r>
          </a:p>
          <a:p>
            <a:pPr marL="0" indent="0">
              <a:buNone/>
            </a:pPr>
            <a:r>
              <a:rPr lang="es-MX" dirty="0"/>
              <a:t>Un cuerpo no puede cambiar su estado inicial de reposo o de movimiento si no se le aplica una o varias fuerzas externas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296012D-D81D-6D77-10C4-BACA65C1A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618" y="3678760"/>
            <a:ext cx="3275869" cy="23467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8B2A507-EA34-B514-207B-271200D10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59" y="4031181"/>
            <a:ext cx="1743318" cy="49536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36B95C3-C2C4-25D7-37B9-6C44755FD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630" y="3750256"/>
            <a:ext cx="4036291" cy="225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0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99FD1-32C2-2552-C519-6E42468E6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800" b="1" dirty="0"/>
              <a:t>2. Ley fundamental de la dinámica</a:t>
            </a:r>
            <a:endParaRPr lang="es-CO" sz="48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D9E68C-01C8-F45E-D0A4-184260A55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i="1" dirty="0"/>
              <a:t>“La intensidad de la resultante de las fuerzas ejercidas en un cuerpo es directamente proporcional al producto de la aceleración que adquiere por la masa del cuerpo”</a:t>
            </a:r>
          </a:p>
          <a:p>
            <a:pPr marL="0" indent="0">
              <a:buNone/>
            </a:pPr>
            <a:r>
              <a:rPr lang="es-MX" i="1" dirty="0"/>
              <a:t>Establece que un cuerpo acelera cuando se le aplica una fuerza para moverlo. la fuerza neta aplicada sobre un objeto es directamente proporcional a la aceleración</a:t>
            </a:r>
            <a:endParaRPr lang="es-CO" i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57312E-9EA9-D97E-D04E-4ECAEC475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70" y="3915695"/>
            <a:ext cx="1947448" cy="77897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FA70A6C-C67E-8527-E705-8CAE54B7B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168" y="3785058"/>
            <a:ext cx="6096000" cy="24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23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99FD1-32C2-2552-C519-6E42468E6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800" b="1" dirty="0"/>
              <a:t>3. Principio de acción y reacción</a:t>
            </a:r>
            <a:endParaRPr lang="es-CO" sz="48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D9E68C-01C8-F45E-D0A4-184260A55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i="1" dirty="0"/>
              <a:t>“A toda fuerza de acción le corresponde una fuerza de reacción”</a:t>
            </a:r>
          </a:p>
          <a:p>
            <a:pPr marL="0" indent="0">
              <a:buNone/>
            </a:pPr>
            <a:r>
              <a:rPr lang="es-MX" dirty="0"/>
              <a:t>Toda acción genera una reacción de igual intensidad, pero en sentido opuesto.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E7E2245-6D2E-42A6-F0C7-416650AD0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183" y="3106008"/>
            <a:ext cx="3136323" cy="304003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D50184E-4994-F5C9-4135-42CE06F6F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07" y="3152736"/>
            <a:ext cx="1304367" cy="39402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51D2266-7FD1-9C0D-0222-9A8F22456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7837" y="3187822"/>
            <a:ext cx="3368155" cy="287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28DA5-9D9B-6A96-4592-4219105F7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892" y="-133488"/>
            <a:ext cx="7946679" cy="1084101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Ejemplo ley de inercia (primera ley)</a:t>
            </a:r>
            <a:endParaRPr lang="es-CO" b="1" dirty="0"/>
          </a:p>
        </p:txBody>
      </p:sp>
      <p:pic>
        <p:nvPicPr>
          <p:cNvPr id="7" name="WhatsApp Video 2023-07-30 at 1.47.08 PM">
            <a:hlinkClick r:id="" action="ppaction://media"/>
            <a:extLst>
              <a:ext uri="{FF2B5EF4-FFF2-40B4-BE49-F238E27FC236}">
                <a16:creationId xmlns:a16="http://schemas.microsoft.com/office/drawing/2014/main" id="{9972833D-2E5D-5BE6-2CCF-BACCED812610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61777" y="1129519"/>
            <a:ext cx="9668445" cy="5559977"/>
          </a:xfrm>
        </p:spPr>
      </p:pic>
    </p:spTree>
    <p:extLst>
      <p:ext uri="{BB962C8B-B14F-4D97-AF65-F5344CB8AC3E}">
        <p14:creationId xmlns:p14="http://schemas.microsoft.com/office/powerpoint/2010/main" val="361578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8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39394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Un par de zapatos sobre superficie de madera&#10;&#10;Descripción generada automáticamente con confianza media">
            <a:extLst>
              <a:ext uri="{FF2B5EF4-FFF2-40B4-BE49-F238E27FC236}">
                <a16:creationId xmlns:a16="http://schemas.microsoft.com/office/drawing/2014/main" id="{CA62B41B-C617-6803-E4E4-F14558D64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767" y="1430390"/>
            <a:ext cx="5826475" cy="4369856"/>
          </a:xfrm>
        </p:spPr>
      </p:pic>
      <p:pic>
        <p:nvPicPr>
          <p:cNvPr id="11" name="Imagen 10" descr="Un par de zapatos sobre un piso de madera&#10;&#10;Descripción generada automáticamente con confianza media">
            <a:extLst>
              <a:ext uri="{FF2B5EF4-FFF2-40B4-BE49-F238E27FC236}">
                <a16:creationId xmlns:a16="http://schemas.microsoft.com/office/drawing/2014/main" id="{3950F8C6-0C8B-EA71-D9A1-D0AD5D4FE5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3" t="4600" r="104" b="21833"/>
          <a:stretch/>
        </p:blipFill>
        <p:spPr>
          <a:xfrm>
            <a:off x="115806" y="1430390"/>
            <a:ext cx="5921025" cy="436985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AF960E6-5DE8-19E1-F47C-AA49DF9CE07C}"/>
              </a:ext>
            </a:extLst>
          </p:cNvPr>
          <p:cNvSpPr txBox="1"/>
          <p:nvPr/>
        </p:nvSpPr>
        <p:spPr>
          <a:xfrm>
            <a:off x="3014782" y="4836921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rgbClr val="92D050"/>
                </a:solidFill>
              </a:rPr>
              <a:t>F</a:t>
            </a:r>
            <a:endParaRPr lang="es-CO" sz="2800" b="1" dirty="0">
              <a:solidFill>
                <a:srgbClr val="92D050"/>
              </a:solidFill>
            </a:endParaRP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832D3B0-3F97-D496-C6B0-4B313B5E528A}"/>
              </a:ext>
            </a:extLst>
          </p:cNvPr>
          <p:cNvCxnSpPr>
            <a:cxnSpLocks/>
          </p:cNvCxnSpPr>
          <p:nvPr/>
        </p:nvCxnSpPr>
        <p:spPr>
          <a:xfrm flipH="1">
            <a:off x="2879091" y="4751461"/>
            <a:ext cx="658026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1BB2520-34C3-2DBF-F591-C456B15A0302}"/>
              </a:ext>
            </a:extLst>
          </p:cNvPr>
          <p:cNvCxnSpPr>
            <a:cxnSpLocks/>
          </p:cNvCxnSpPr>
          <p:nvPr/>
        </p:nvCxnSpPr>
        <p:spPr>
          <a:xfrm flipH="1">
            <a:off x="2118515" y="2852870"/>
            <a:ext cx="658026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4341E9C-15F4-30E7-201E-5927A1710968}"/>
              </a:ext>
            </a:extLst>
          </p:cNvPr>
          <p:cNvCxnSpPr>
            <a:cxnSpLocks/>
          </p:cNvCxnSpPr>
          <p:nvPr/>
        </p:nvCxnSpPr>
        <p:spPr>
          <a:xfrm>
            <a:off x="8073509" y="4160377"/>
            <a:ext cx="6004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73F3E53-9E47-7A29-D40D-30733B36A801}"/>
              </a:ext>
            </a:extLst>
          </p:cNvPr>
          <p:cNvCxnSpPr>
            <a:cxnSpLocks/>
          </p:cNvCxnSpPr>
          <p:nvPr/>
        </p:nvCxnSpPr>
        <p:spPr>
          <a:xfrm flipH="1">
            <a:off x="7304389" y="4160377"/>
            <a:ext cx="658026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12524C3-DD0C-238F-C35D-4676749FDB7D}"/>
              </a:ext>
            </a:extLst>
          </p:cNvPr>
          <p:cNvSpPr txBox="1"/>
          <p:nvPr/>
        </p:nvSpPr>
        <p:spPr>
          <a:xfrm>
            <a:off x="7488429" y="4160377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rgbClr val="92D050"/>
                </a:solidFill>
              </a:rPr>
              <a:t>F</a:t>
            </a:r>
            <a:endParaRPr lang="es-CO" sz="2800" b="1" dirty="0">
              <a:solidFill>
                <a:srgbClr val="92D050"/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FB0E9F3-EDD6-DB05-C85C-622BAA592435}"/>
              </a:ext>
            </a:extLst>
          </p:cNvPr>
          <p:cNvSpPr txBox="1"/>
          <p:nvPr/>
        </p:nvSpPr>
        <p:spPr>
          <a:xfrm>
            <a:off x="8146455" y="4160377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rgbClr val="FF0000"/>
                </a:solidFill>
              </a:rPr>
              <a:t>F</a:t>
            </a:r>
            <a:endParaRPr lang="es-CO" sz="2800" b="1" dirty="0">
              <a:solidFill>
                <a:srgbClr val="FF0000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D055B5C-A4D4-34BE-73A5-F3E4F7C70077}"/>
              </a:ext>
            </a:extLst>
          </p:cNvPr>
          <p:cNvSpPr txBox="1"/>
          <p:nvPr/>
        </p:nvSpPr>
        <p:spPr>
          <a:xfrm>
            <a:off x="8576670" y="2460171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rgbClr val="92D050"/>
                </a:solidFill>
              </a:rPr>
              <a:t>F</a:t>
            </a:r>
            <a:endParaRPr lang="es-CO" sz="2800" b="1" dirty="0">
              <a:solidFill>
                <a:srgbClr val="92D050"/>
              </a:solidFill>
            </a:endParaRP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95FF3168-2938-ADA1-8971-A7F1FB5DEA93}"/>
              </a:ext>
            </a:extLst>
          </p:cNvPr>
          <p:cNvCxnSpPr>
            <a:cxnSpLocks/>
          </p:cNvCxnSpPr>
          <p:nvPr/>
        </p:nvCxnSpPr>
        <p:spPr>
          <a:xfrm flipH="1">
            <a:off x="8440979" y="2981057"/>
            <a:ext cx="658026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566422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LightSeed_2SEEDS">
      <a:dk1>
        <a:srgbClr val="000000"/>
      </a:dk1>
      <a:lt1>
        <a:srgbClr val="FFFFFF"/>
      </a:lt1>
      <a:dk2>
        <a:srgbClr val="413024"/>
      </a:dk2>
      <a:lt2>
        <a:srgbClr val="E2E6E8"/>
      </a:lt2>
      <a:accent1>
        <a:srgbClr val="D59164"/>
      </a:accent1>
      <a:accent2>
        <a:srgbClr val="DC8081"/>
      </a:accent2>
      <a:accent3>
        <a:srgbClr val="AFA266"/>
      </a:accent3>
      <a:accent4>
        <a:srgbClr val="52AFAF"/>
      </a:accent4>
      <a:accent5>
        <a:srgbClr val="69A8D6"/>
      </a:accent5>
      <a:accent6>
        <a:srgbClr val="6476D5"/>
      </a:accent6>
      <a:hlink>
        <a:srgbClr val="5986A5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236</Words>
  <Application>Microsoft Office PowerPoint</Application>
  <PresentationFormat>Panorámica</PresentationFormat>
  <Paragraphs>21</Paragraphs>
  <Slides>7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Batang</vt:lpstr>
      <vt:lpstr>Arial</vt:lpstr>
      <vt:lpstr>Avenir Next LT Pro Light</vt:lpstr>
      <vt:lpstr>AlignmentVTI</vt:lpstr>
      <vt:lpstr>Evidencia de producto: GA3-220201501-AA2-EV01  Video expositivo sobre experimento de aplicación</vt:lpstr>
      <vt:lpstr>Leyes de Newton</vt:lpstr>
      <vt:lpstr>1. ley de inercia</vt:lpstr>
      <vt:lpstr>2. Ley fundamental de la dinámica</vt:lpstr>
      <vt:lpstr>3. Principio de acción y reacción</vt:lpstr>
      <vt:lpstr>Ejemplo ley de inercia (primera ley)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Evidencia de producto: GA3-220201501-AA2-EV01  Video expositivo sobre experimento de aplicación</dc:title>
  <dc:creator>Daniel Arias</dc:creator>
  <cp:lastModifiedBy>Daniel Arias</cp:lastModifiedBy>
  <cp:revision>1</cp:revision>
  <dcterms:created xsi:type="dcterms:W3CDTF">2023-07-30T17:50:49Z</dcterms:created>
  <dcterms:modified xsi:type="dcterms:W3CDTF">2023-07-30T20:02:21Z</dcterms:modified>
</cp:coreProperties>
</file>