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90802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38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0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88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2495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5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059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77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01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955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53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101E79-F636-4559-9AD0-4E2C4C02700F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6132E4B-498A-48D5-9134-4A2EDEAE3B2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90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496C4A6-9569-E664-899A-ED80CC9BA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789" y="1419263"/>
            <a:ext cx="7424672" cy="986743"/>
          </a:xfrm>
        </p:spPr>
        <p:txBody>
          <a:bodyPr anchor="b">
            <a:noAutofit/>
          </a:bodyPr>
          <a:lstStyle/>
          <a:p>
            <a:r>
              <a:rPr lang="es-MX" sz="4000" dirty="0"/>
              <a:t>Análisis y Desarrollo de Software</a:t>
            </a:r>
            <a:br>
              <a:rPr lang="es-MX" sz="4000" dirty="0"/>
            </a:br>
            <a:r>
              <a:rPr lang="es-MX" sz="4000" dirty="0"/>
              <a:t>Ficha 2675805</a:t>
            </a:r>
            <a:endParaRPr lang="es-CO" sz="4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FF5BBA6-6B65-F232-B936-A1354A4B843D}"/>
              </a:ext>
            </a:extLst>
          </p:cNvPr>
          <p:cNvSpPr txBox="1">
            <a:spLocks/>
          </p:cNvSpPr>
          <p:nvPr/>
        </p:nvSpPr>
        <p:spPr>
          <a:xfrm>
            <a:off x="1543050" y="3676650"/>
            <a:ext cx="7424672" cy="986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2EF4B0-08D3-A085-4C5F-39D591F370B8}"/>
              </a:ext>
            </a:extLst>
          </p:cNvPr>
          <p:cNvSpPr txBox="1"/>
          <p:nvPr/>
        </p:nvSpPr>
        <p:spPr>
          <a:xfrm>
            <a:off x="1175302" y="5626763"/>
            <a:ext cx="6067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Daniel Felipe Arias Corredor</a:t>
            </a:r>
            <a:endParaRPr lang="es-CO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82E2A6-6715-CEE5-33F5-D1318EDEB130}"/>
              </a:ext>
            </a:extLst>
          </p:cNvPr>
          <p:cNvSpPr txBox="1"/>
          <p:nvPr/>
        </p:nvSpPr>
        <p:spPr>
          <a:xfrm>
            <a:off x="1543050" y="2708918"/>
            <a:ext cx="74246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dirty="0"/>
              <a:t>Evidencia de desempeño:</a:t>
            </a:r>
          </a:p>
          <a:p>
            <a:r>
              <a:rPr lang="es-CO" sz="3600" dirty="0"/>
              <a:t>Algoritmo para el cálculo de áreas y volúmenes.</a:t>
            </a:r>
          </a:p>
          <a:p>
            <a:r>
              <a:rPr lang="es-CO" sz="3600" dirty="0"/>
              <a:t>GA2-240201517-AA4-EV01</a:t>
            </a:r>
          </a:p>
        </p:txBody>
      </p:sp>
    </p:spTree>
    <p:extLst>
      <p:ext uri="{BB962C8B-B14F-4D97-AF65-F5344CB8AC3E}">
        <p14:creationId xmlns:p14="http://schemas.microsoft.com/office/powerpoint/2010/main" val="199390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42A6FB-68D7-D149-FC48-99531F8F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s-MX" dirty="0"/>
              <a:t>Introducción</a:t>
            </a:r>
            <a:endParaRPr lang="es-CO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A80E2-47EA-270B-9EF8-67609219D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3200" dirty="0"/>
              <a:t>Esta presentación tiene como objetivo mostrar los algoritmos que permiten calcular de manera sencilla el área, volumen y perímetro para las cinco figuras geométricas escogidas, según cada caso. Posteriormente se dará respuesta a la pregunta de la figura irregular.</a:t>
            </a:r>
            <a:endParaRPr lang="es-CO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8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B54909-F6FB-C160-0D88-C2E9DB49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Figuras de dos dimensiones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DEC67F-8F25-197B-13CA-49876904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63" y="921792"/>
            <a:ext cx="10282157" cy="22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47CFE90-7811-F3DA-98CD-9FE69D47650B}"/>
              </a:ext>
            </a:extLst>
          </p:cNvPr>
          <p:cNvSpPr txBox="1">
            <a:spLocks/>
          </p:cNvSpPr>
          <p:nvPr/>
        </p:nvSpPr>
        <p:spPr>
          <a:xfrm>
            <a:off x="659230" y="4484772"/>
            <a:ext cx="10869750" cy="123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600" cap="all" dirty="0"/>
              <a:t>Figuras de </a:t>
            </a:r>
            <a:r>
              <a:rPr lang="en-US" sz="5600" cap="all"/>
              <a:t>tres</a:t>
            </a:r>
            <a:r>
              <a:rPr lang="en-US" sz="5600" cap="all" dirty="0"/>
              <a:t> dimensiones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D51C4-B643-313F-C6EA-49EC2D28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01" y="1191637"/>
            <a:ext cx="10026207" cy="25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7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D3E7A-972F-6D39-F190-03E37173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04" y="134128"/>
            <a:ext cx="10261019" cy="1485900"/>
          </a:xfrm>
        </p:spPr>
        <p:txBody>
          <a:bodyPr>
            <a:normAutofit fontScale="90000"/>
          </a:bodyPr>
          <a:lstStyle/>
          <a:p>
            <a:br>
              <a:rPr lang="es-CO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CO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 tuviera un sólido irregular, ¿qué método utilizaría para calcular el volumen? </a:t>
            </a:r>
            <a:br>
              <a:rPr lang="es-MX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39843-3FA0-2B7C-1250-7633E503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161" y="1788466"/>
            <a:ext cx="8867677" cy="1485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/>
              <a:t>Si hubiera que calcular el volumen de una figura tridimensional irregular, mi solución sería descomponer o desarmar la figura en figuras geométricas conocidas (esfera, cubo) para así hallar los volúmenes de estos y así el volumen de la figura irregular es la suma de todos estos.</a:t>
            </a:r>
            <a:endParaRPr lang="es-CO" sz="2400" dirty="0"/>
          </a:p>
        </p:txBody>
      </p:sp>
      <p:pic>
        <p:nvPicPr>
          <p:cNvPr id="1026" name="Picture 2" descr="Resumen De Vectores Isométrica Forma Tridimensional Hecha Usando Figuras  Geométricas. Ilustraciones Svg, Vectoriales, Clip Art Vectorizado Libre De  Derechos. Image 67471398.">
            <a:extLst>
              <a:ext uri="{FF2B5EF4-FFF2-40B4-BE49-F238E27FC236}">
                <a16:creationId xmlns:a16="http://schemas.microsoft.com/office/drawing/2014/main" id="{261A81DD-4365-BD26-F93E-2F5EE9677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48" y="3429000"/>
            <a:ext cx="3149324" cy="314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45234E6-60CC-D4B8-634E-858CF1C6D4C2}"/>
              </a:ext>
            </a:extLst>
          </p:cNvPr>
          <p:cNvSpPr txBox="1">
            <a:spLocks/>
          </p:cNvSpPr>
          <p:nvPr/>
        </p:nvSpPr>
        <p:spPr>
          <a:xfrm>
            <a:off x="1542204" y="3863533"/>
            <a:ext cx="5192728" cy="177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MX" sz="2400" dirty="0"/>
              <a:t>Por ejemplo, la figura de la imagen está compuesta de otras figuras geométricas conocidas: pirámide, prismas rectangulares, cono y cuadrado, por lo que al calcular los volúmenes de estas y sumarlos se obtiene el volumen total.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2257264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103</TotalTime>
  <Words>189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Recorte</vt:lpstr>
      <vt:lpstr>Análisis y Desarrollo de Software Ficha 2675805</vt:lpstr>
      <vt:lpstr>Introducción</vt:lpstr>
      <vt:lpstr>Figuras de dos dimensiones</vt:lpstr>
      <vt:lpstr>Presentación de PowerPoint</vt:lpstr>
      <vt:lpstr> Si tuviera un sólido irregular, ¿qué método utilizaría para calcular el volumen?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Desarrollo de Software Ficha 2675805</dc:title>
  <dc:creator>Daniel Arias</dc:creator>
  <cp:lastModifiedBy>Daniel Arias</cp:lastModifiedBy>
  <cp:revision>2</cp:revision>
  <dcterms:created xsi:type="dcterms:W3CDTF">2023-06-05T02:09:58Z</dcterms:created>
  <dcterms:modified xsi:type="dcterms:W3CDTF">2023-06-05T03:54:44Z</dcterms:modified>
</cp:coreProperties>
</file>