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B31BB-9DC7-33DA-15B6-40C9FFC5C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9914CB-01F7-8AA4-88B9-DB2126DAD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41C4D5-7A7E-A7E3-3502-C83978D7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2072-C5F2-40F8-96AA-73935990342B}" type="datetimeFigureOut">
              <a:rPr lang="es-CO" smtClean="0"/>
              <a:t>11/11/2023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B6B58A-C01E-BD10-4DF3-3F159BA4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A732CA-03E1-D1C6-020F-B01183E3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A4B7-6D95-4452-BE09-5EA82DFBED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459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0140F-1520-0767-459F-A4E0334C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05CDC9-EF0D-B7F5-9202-3D606A0A7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3E0621-7DD0-E7B3-A731-A173901C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2072-C5F2-40F8-96AA-73935990342B}" type="datetimeFigureOut">
              <a:rPr lang="es-CO" smtClean="0"/>
              <a:t>11/11/2023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095B2E-9DB1-0DC9-81F1-63F54907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64E8E8-1590-B0C2-28E6-801B9759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A4B7-6D95-4452-BE09-5EA82DFBED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486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141B4E-553B-8DF5-7FAA-E4B99CD24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051130-6E59-65F8-63D6-AD405F1CE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FF4EA9-5509-FDA1-4C49-6D3DD3CF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2072-C5F2-40F8-96AA-73935990342B}" type="datetimeFigureOut">
              <a:rPr lang="es-CO" smtClean="0"/>
              <a:t>11/11/2023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42842-0E59-62EA-0542-A3A694E7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1678A5-7474-BB2B-0A4C-29B8D6F7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A4B7-6D95-4452-BE09-5EA82DFBED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957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84425-D2BD-2441-AAFF-64DA0594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583B9C-607E-AC2D-5AD1-740C4C42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9F5ABD-4610-64C4-54FE-07AB048B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2072-C5F2-40F8-96AA-73935990342B}" type="datetimeFigureOut">
              <a:rPr lang="es-CO" smtClean="0"/>
              <a:t>11/11/2023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783AA-B995-1A58-CC9D-9873FB8D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711F70-DD1E-A6EF-1E50-85EBA19E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A4B7-6D95-4452-BE09-5EA82DFBED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958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EC957-1EFF-35D1-72A9-A0773CE5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01FFAE-F67C-E796-DEB3-55E2BB6A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A4A07D-396C-453B-AB2D-DB087024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2072-C5F2-40F8-96AA-73935990342B}" type="datetimeFigureOut">
              <a:rPr lang="es-CO" smtClean="0"/>
              <a:t>11/11/2023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081BC2-1DBB-2786-6660-1FEDC70B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A5B640-E017-C68E-DFEC-65DD3235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A4B7-6D95-4452-BE09-5EA82DFBED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324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1C1C5-09FB-FE6F-BDFD-1A0B12BD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4AFE10-EDD4-317A-115C-DE7E9EE35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5B69EC-A359-BD3A-D74A-E861AD22E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F3D7A5-1F8A-71A1-666F-D80A4116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2072-C5F2-40F8-96AA-73935990342B}" type="datetimeFigureOut">
              <a:rPr lang="es-CO" smtClean="0"/>
              <a:t>11/11/2023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13A5C2-0C27-1120-1F53-2C338F1A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D087BA-0083-5D97-1DF1-D8796FEA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A4B7-6D95-4452-BE09-5EA82DFBED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627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591EB-4FA1-1EE0-928E-042A54CF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997DB7-AE00-4F79-41B9-AA46657C8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D55724-C730-04E3-5A78-08CB91CD6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FBC3D0-12FE-8F1C-9A4A-C514C048F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5463ED-D767-4E8F-68AA-BA33D10E9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77E297-7BC4-633C-1AEA-7EA94736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2072-C5F2-40F8-96AA-73935990342B}" type="datetimeFigureOut">
              <a:rPr lang="es-CO" smtClean="0"/>
              <a:t>11/11/2023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E25A4E-EDEB-8030-D24D-CF6D99A9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F9CC18-87E0-9FD7-00E5-0D28FB5F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A4B7-6D95-4452-BE09-5EA82DFBED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172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A3296-26D6-EB2B-41BC-C70957D3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265836-B768-7386-32E9-6C1FAA6C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2072-C5F2-40F8-96AA-73935990342B}" type="datetimeFigureOut">
              <a:rPr lang="es-CO" smtClean="0"/>
              <a:t>11/11/2023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7378F5-CBF2-6837-D9CD-A2D43A9C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D2A2FE-4856-31ED-F07B-A91EB27F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A4B7-6D95-4452-BE09-5EA82DFBED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255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FD2486-9379-C178-7CAF-2FD4FCF3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2072-C5F2-40F8-96AA-73935990342B}" type="datetimeFigureOut">
              <a:rPr lang="es-CO" smtClean="0"/>
              <a:t>11/11/2023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63C836-F0A3-FB62-3D04-FF97919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D59230-5FD2-509E-5D42-ABB79CF6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A4B7-6D95-4452-BE09-5EA82DFBED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03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5B27B-3932-2D10-3ADA-7C54EF3E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27CCA7-6E92-5889-A979-F33708E4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25EA23-BAD3-F04F-A5D1-710C94B48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F4EB34-02FE-9710-33A8-C1C5FC86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2072-C5F2-40F8-96AA-73935990342B}" type="datetimeFigureOut">
              <a:rPr lang="es-CO" smtClean="0"/>
              <a:t>11/11/2023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1C606E-027F-32FD-9330-2B15D125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94E4FF-5A78-34E1-4C9B-8196FB05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A4B7-6D95-4452-BE09-5EA82DFBED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910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BB565-EF31-3CB6-9D23-35456F31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11896A-82C3-72BF-C527-1F84F9B4D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B2E733-4D12-D87D-51D5-C889537A6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EBC0B4-53AD-7576-D21D-6026F7BC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2072-C5F2-40F8-96AA-73935990342B}" type="datetimeFigureOut">
              <a:rPr lang="es-CO" smtClean="0"/>
              <a:t>11/11/2023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5F226E-1137-1248-666B-B8EE7942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8137AA-F0E9-D087-3088-CA392C0E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A4B7-6D95-4452-BE09-5EA82DFBED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273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839206-9B37-194D-4C3C-00E85CB97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28191A-95B1-0FEF-D1E1-143F37DF1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81B692-5708-32C3-4952-211781418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E2072-C5F2-40F8-96AA-73935990342B}" type="datetimeFigureOut">
              <a:rPr lang="es-CO" smtClean="0"/>
              <a:t>11/11/2023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AA3803-E094-1C98-1771-EE5EC97A4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755162-78B7-EB4F-168D-CEA72E78F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A4B7-6D95-4452-BE09-5EA82DFBED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91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onexión abstracta con un fondo gris pálido">
            <a:extLst>
              <a:ext uri="{FF2B5EF4-FFF2-40B4-BE49-F238E27FC236}">
                <a16:creationId xmlns:a16="http://schemas.microsoft.com/office/drawing/2014/main" id="{DE5CE193-89B2-2F04-0933-667A97F1B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24"/>
            <a:ext cx="12262903" cy="6898247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74D85CD8-94E3-EC71-ADEF-8E1341637B3F}"/>
              </a:ext>
            </a:extLst>
          </p:cNvPr>
          <p:cNvSpPr txBox="1">
            <a:spLocks/>
          </p:cNvSpPr>
          <p:nvPr/>
        </p:nvSpPr>
        <p:spPr>
          <a:xfrm>
            <a:off x="780951" y="1569332"/>
            <a:ext cx="3581561" cy="10782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4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ctr">
              <a:lnSpc>
                <a:spcPct val="120000"/>
              </a:lnSpc>
            </a:pPr>
            <a:r>
              <a:rPr lang="en-US" sz="2400" dirty="0"/>
              <a:t>Daniel Felipe arias </a:t>
            </a:r>
            <a:r>
              <a:rPr lang="en-US" sz="2400" dirty="0" err="1"/>
              <a:t>corredor</a:t>
            </a:r>
            <a:endParaRPr lang="en-US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02D068-C3E5-8353-0077-48D7A0FF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463" y="931032"/>
            <a:ext cx="6780274" cy="49959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sz="4700" dirty="0"/>
              <a:t>Evidencia de producto: GA6-220501096-AA3-</a:t>
            </a:r>
            <a:br>
              <a:rPr lang="es-MX" sz="4700" dirty="0"/>
            </a:br>
            <a:br>
              <a:rPr lang="es-MX" sz="4700" dirty="0"/>
            </a:br>
            <a:r>
              <a:rPr lang="es-MX" sz="4700" dirty="0"/>
              <a:t>interfaces gráficas según requerimientos del proyecto</a:t>
            </a:r>
            <a:endParaRPr lang="en-US" sz="47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E1CC4-92A9-2523-F84C-C56A55C75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440" y="3916130"/>
            <a:ext cx="3728584" cy="16899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lnSpc>
                <a:spcPct val="120000"/>
              </a:lnSpc>
            </a:pPr>
            <a:r>
              <a:rPr lang="en-US" sz="1800" dirty="0" err="1"/>
              <a:t>Tecnología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Análisis</a:t>
            </a:r>
            <a:r>
              <a:rPr lang="en-US" sz="1800" dirty="0"/>
              <a:t> y Desarrollo de Software</a:t>
            </a:r>
          </a:p>
          <a:p>
            <a:pPr indent="-228600">
              <a:lnSpc>
                <a:spcPct val="120000"/>
              </a:lnSpc>
            </a:pPr>
            <a:r>
              <a:rPr lang="en-US" sz="1800" dirty="0" err="1"/>
              <a:t>Ficha</a:t>
            </a:r>
            <a:r>
              <a:rPr lang="en-US" sz="1800" dirty="0"/>
              <a:t> 2675804</a:t>
            </a:r>
          </a:p>
        </p:txBody>
      </p:sp>
    </p:spTree>
    <p:extLst>
      <p:ext uri="{BB962C8B-B14F-4D97-AF65-F5344CB8AC3E}">
        <p14:creationId xmlns:p14="http://schemas.microsoft.com/office/powerpoint/2010/main" val="804658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Evidencia de producto: GA6-220501096-AA3-  interfaces gráficas según requerimientos del 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Evidencia de producto: GA6-220501096-AA3-  interfaces gráficas según requerimientos del proyecto</dc:title>
  <dc:creator>Daniel Arias</dc:creator>
  <cp:lastModifiedBy>Daniel Arias</cp:lastModifiedBy>
  <cp:revision>1</cp:revision>
  <dcterms:created xsi:type="dcterms:W3CDTF">2023-11-12T03:19:40Z</dcterms:created>
  <dcterms:modified xsi:type="dcterms:W3CDTF">2023-11-12T03:29:49Z</dcterms:modified>
</cp:coreProperties>
</file>